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130048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400" u="none" kumimoji="0" normalizeH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1pPr>
    <a:lvl2pPr marL="0" marR="0" indent="457200" algn="l" defTabSz="130048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400" u="none" kumimoji="0" normalizeH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2pPr>
    <a:lvl3pPr marL="0" marR="0" indent="914400" algn="l" defTabSz="130048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400" u="none" kumimoji="0" normalizeH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3pPr>
    <a:lvl4pPr marL="0" marR="0" indent="1371600" algn="l" defTabSz="130048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400" u="none" kumimoji="0" normalizeH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4pPr>
    <a:lvl5pPr marL="0" marR="0" indent="1828800" algn="l" defTabSz="130048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400" u="none" kumimoji="0" normalizeH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5pPr>
    <a:lvl6pPr marL="0" marR="0" indent="0" algn="l" defTabSz="130048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400" u="none" kumimoji="0" normalizeH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6pPr>
    <a:lvl7pPr marL="0" marR="0" indent="0" algn="l" defTabSz="130048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400" u="none" kumimoji="0" normalizeH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7pPr>
    <a:lvl8pPr marL="0" marR="0" indent="0" algn="l" defTabSz="130048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400" u="none" kumimoji="0" normalizeH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8pPr>
    <a:lvl9pPr marL="0" marR="0" indent="0" algn="l" defTabSz="130048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400" u="none" kumimoji="0" normalizeH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ECDD"/>
          </a:solidFill>
        </a:fill>
      </a:tcStyle>
    </a:wholeTbl>
    <a:band2H>
      <a:tcTxStyle b="def" i="def"/>
      <a:tcStyle>
        <a:tcBdr/>
        <a:fill>
          <a:solidFill>
            <a:srgbClr val="E6F6E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508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508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 b="def" i="def"/>
      <a:tcStyle>
        <a:tcBdr/>
        <a:fill>
          <a:solidFill>
            <a:srgbClr val="EFF3E9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508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508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 b="def" i="def"/>
      <a:tcStyle>
        <a:tcBdr/>
        <a:fill>
          <a:solidFill>
            <a:srgbClr val="FDEEE8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508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508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508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508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635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slide" Target="slides/slide57.xml"/><Relationship Id="rId65" Type="http://schemas.openxmlformats.org/officeDocument/2006/relationships/slide" Target="slides/slide58.xml"/></Relationships>

</file>

<file path=ppt/charts/_rels/chart1.xml.rels><?xml version="1.0" encoding="UTF-8"?>
<Relationships xmlns="http://schemas.openxmlformats.org/package/2006/relationships"><Relationship Id="rId1" Type="http://schemas.openxmlformats.org/officeDocument/2006/relationships/package" Target="../embeddings/Microsoft_Excel_Sheet1.xlsx"/></Relationships>

</file>

<file path=ppt/charts/_rels/chart2.xml.rels><?xml version="1.0" encoding="UTF-8"?>
<Relationships xmlns="http://schemas.openxmlformats.org/package/2006/relationships"><Relationship Id="rId1" Type="http://schemas.openxmlformats.org/officeDocument/2006/relationships/package" Target="../embeddings/Microsoft_Excel_Sheet2.xlsx"/></Relationships>

</file>

<file path=ppt/charts/_rels/chart3.xml.rels><?xml version="1.0" encoding="UTF-8"?>
<Relationships xmlns="http://schemas.openxmlformats.org/package/2006/relationships"><Relationship Id="rId1" Type="http://schemas.openxmlformats.org/officeDocument/2006/relationships/package" Target="../embeddings/Microsoft_Excel_Sheet3.xlsx"/></Relationships>

</file>

<file path=ppt/charts/_rels/chart4.xml.rels><?xml version="1.0" encoding="UTF-8"?>
<Relationships xmlns="http://schemas.openxmlformats.org/package/2006/relationships"><Relationship Id="rId1" Type="http://schemas.openxmlformats.org/officeDocument/2006/relationships/package" Target="../embeddings/Microsoft_Excel_Sheet4.xlsx"/></Relationships>

</file>

<file path=ppt/charts/_rels/chart5.xml.rels><?xml version="1.0" encoding="UTF-8"?>
<Relationships xmlns="http://schemas.openxmlformats.org/package/2006/relationships"><Relationship Id="rId1" Type="http://schemas.openxmlformats.org/officeDocument/2006/relationships/package" Target="../embeddings/Microsoft_Excel_Sheet5.xlsx"/></Relationships>
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roundedCorners val="0"/>
  <c:chart>
    <c:autoTitleDeleted val="1"/>
    <c:view3D>
      <c:rotX val="0"/>
      <c:hPercent val="113"/>
      <c:rotY val="0"/>
      <c:depthPercent val="50"/>
      <c:rAngAx val="0"/>
      <c:perspective val="30"/>
    </c:view3D>
    <c:floor>
      <c:spPr>
        <a:noFill/>
        <a:ln>
          <a:noFill/>
        </a:ln>
        <a:effectLst/>
        <a:sp3d/>
      </c:spPr>
    </c:floor>
    <c:sideWall>
      <c:spPr>
        <a:noFill/>
        <a:ln>
          <a:noFill/>
        </a:ln>
        <a:effectLst/>
        <a:sp3d/>
      </c:spPr>
    </c:sideWall>
    <c:backWall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0.005"/>
          <c:y val="0.005"/>
          <c:w val="0.99"/>
          <c:h val="0.9875"/>
        </c:manualLayout>
      </c:layout>
      <c:bar3D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3-D Column 1</c:v>
                </c:pt>
              </c:strCache>
            </c:strRef>
          </c:tx>
          <c:spPr>
            <a:solidFill>
              <a:srgbClr val="4F81BD"/>
            </a:solidFill>
            <a:ln w="12700" cap="flat">
              <a:noFill/>
              <a:prstDash val="solid"/>
              <a:round/>
            </a:ln>
            <a:effectLst/>
            <a:sp3d prstMaterial="matte"/>
          </c:spPr>
          <c:invertIfNegative val="0"/>
          <c:dLbls>
            <c:numFmt formatCode="0%" sourceLinked="0"/>
            <c:txPr>
              <a:bodyPr/>
              <a:lstStyle/>
              <a:p>
                <a:pPr>
                  <a:defRPr b="1" i="0" strike="noStrike" sz="3000" u="none">
                    <a:solidFill>
                      <a:srgbClr val="000000"/>
                    </a:solidFill>
                    <a:latin typeface="Calibri"/>
                  </a:defRPr>
                </a:pPr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Sheet1!$B$1:$E$1</c:f>
              <c:strCache>
                <c:ptCount val="4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/>
                </c:pt>
              </c:strCache>
            </c:strRef>
          </c:cat>
          <c:val>
            <c:numRef>
              <c:f>Sheet1!$B$2:$E$2</c:f>
              <c:numCache>
                <c:ptCount val="3"/>
                <c:pt idx="0">
                  <c:v>0.250000</c:v>
                </c:pt>
                <c:pt idx="1">
                  <c:v>0.250000</c:v>
                </c:pt>
                <c:pt idx="2">
                  <c:v>0.250000</c:v>
                </c:pt>
              </c:numCache>
            </c:numRef>
          </c:val>
          <c:shape val="cylinder"/>
        </c:ser>
        <c:gapWidth val="150"/>
        <c:gapDepth val="150"/>
        <c:shape val="cylinder"/>
        <c:axId val="2094734552"/>
        <c:axId val="2094734553"/>
        <c:axId val="2094734554"/>
      </c:bar3DChart>
      <c:catAx>
        <c:axId val="2094734552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low"/>
        <c:spPr>
          <a:ln w="12700" cap="flat">
            <a:noFill/>
            <a:prstDash val="solid"/>
            <a:round/>
          </a:ln>
        </c:spPr>
        <c:txPr>
          <a:bodyPr rot="0"/>
          <a:lstStyle/>
          <a:p>
            <a:pPr>
              <a:defRPr b="1" i="0" strike="noStrike" sz="1600" u="none">
                <a:solidFill>
                  <a:srgbClr val="000000"/>
                </a:solidFill>
                <a:latin typeface="Calibri"/>
              </a:defRPr>
            </a:pPr>
          </a:p>
        </c:txPr>
        <c:crossAx val="2094734553"/>
        <c:crosses val="autoZero"/>
        <c:auto val="1"/>
        <c:lblAlgn val="ctr"/>
        <c:noMultiLvlLbl val="1"/>
      </c:catAx>
      <c:valAx>
        <c:axId val="2094734553"/>
        <c:scaling>
          <c:orientation val="minMax"/>
        </c:scaling>
        <c:delete val="0"/>
        <c:axPos val="l"/>
        <c:numFmt formatCode="0%" sourceLinked="0"/>
        <c:majorTickMark val="none"/>
        <c:minorTickMark val="none"/>
        <c:tickLblPos val="none"/>
        <c:spPr>
          <a:ln w="12700" cap="flat">
            <a:noFill/>
            <a:prstDash val="solid"/>
            <a:round/>
          </a:ln>
        </c:spPr>
        <c:txPr>
          <a:bodyPr rot="0"/>
          <a:lstStyle/>
          <a:p>
            <a:pPr>
              <a:defRPr b="1" i="0" strike="noStrike" sz="1100" u="none">
                <a:solidFill>
                  <a:srgbClr val="000000"/>
                </a:solidFill>
                <a:latin typeface="Calibri"/>
              </a:defRPr>
            </a:pPr>
          </a:p>
        </c:txPr>
        <c:crossAx val="2094734552"/>
        <c:crosses val="autoZero"/>
        <c:crossBetween val="between"/>
        <c:majorUnit val="0.1"/>
        <c:minorUnit val="0.05"/>
      </c:valAx>
      <c:serAx>
        <c:axId val="2094734554"/>
        <c:scaling>
          <c:orientation val="minMax"/>
        </c:scaling>
        <c:delete val="0"/>
        <c:axPos val="b"/>
        <c:majorTickMark val="out"/>
        <c:minorTickMark val="none"/>
        <c:tickLblPos val="none"/>
        <c:spPr>
          <a:ln w="12700" cap="flat">
            <a:noFill/>
            <a:prstDash val="solid"/>
            <a:round/>
          </a:ln>
        </c:spPr>
        <c:crossAx val="2094734553"/>
        <c:crosses val="autoZero"/>
        <c:tickLblSkip val="1"/>
      </c:serAx>
      <c:spPr>
        <a:noFill/>
        <a:ln w="12700" cap="flat">
          <a:noFill/>
          <a:miter lim="400000"/>
        </a:ln>
        <a:effectLst/>
      </c:spPr>
    </c:plotArea>
    <c:plotVisOnly val="0"/>
    <c:dispBlanksAs val="gap"/>
  </c:chart>
  <c:spPr>
    <a:noFill/>
    <a:ln>
      <a:noFill/>
    </a:ln>
    <a:effectLst/>
  </c:sp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roundedCorners val="0"/>
  <c:chart>
    <c:autoTitleDeleted val="1"/>
    <c:view3D>
      <c:rotX val="0"/>
      <c:hPercent val="113"/>
      <c:rotY val="0"/>
      <c:depthPercent val="50"/>
      <c:rAngAx val="0"/>
      <c:perspective val="30"/>
    </c:view3D>
    <c:floor>
      <c:spPr>
        <a:noFill/>
        <a:ln>
          <a:noFill/>
        </a:ln>
        <a:effectLst/>
        <a:sp3d/>
      </c:spPr>
    </c:floor>
    <c:sideWall>
      <c:spPr>
        <a:noFill/>
        <a:ln>
          <a:noFill/>
        </a:ln>
        <a:effectLst/>
        <a:sp3d/>
      </c:spPr>
    </c:sideWall>
    <c:backWall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0.005"/>
          <c:y val="0.005"/>
          <c:w val="0.99"/>
          <c:h val="0.9875"/>
        </c:manualLayout>
      </c:layout>
      <c:bar3D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3-D Column 1</c:v>
                </c:pt>
              </c:strCache>
            </c:strRef>
          </c:tx>
          <c:spPr>
            <a:solidFill>
              <a:srgbClr val="4F81BD"/>
            </a:solidFill>
            <a:ln w="12700" cap="flat">
              <a:noFill/>
              <a:prstDash val="solid"/>
              <a:round/>
            </a:ln>
            <a:effectLst/>
            <a:sp3d prstMaterial="matte"/>
          </c:spPr>
          <c:invertIfNegative val="0"/>
          <c:dLbls>
            <c:numFmt formatCode="0%" sourceLinked="0"/>
            <c:txPr>
              <a:bodyPr/>
              <a:lstStyle/>
              <a:p>
                <a:pPr>
                  <a:defRPr b="1" i="0" strike="noStrike" sz="3000" u="none">
                    <a:solidFill>
                      <a:srgbClr val="000000"/>
                    </a:solidFill>
                    <a:latin typeface="Calibri"/>
                  </a:defRPr>
                </a:pPr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Sheet1!$B$1:$E$1</c:f>
              <c:strCache>
                <c:ptCount val="4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/>
                </c:pt>
              </c:strCache>
            </c:strRef>
          </c:cat>
          <c:val>
            <c:numRef>
              <c:f>Sheet1!$B$2:$E$2</c:f>
              <c:numCache>
                <c:ptCount val="3"/>
                <c:pt idx="0">
                  <c:v>0.250000</c:v>
                </c:pt>
                <c:pt idx="1">
                  <c:v>0.250000</c:v>
                </c:pt>
                <c:pt idx="2">
                  <c:v>0.250000</c:v>
                </c:pt>
              </c:numCache>
            </c:numRef>
          </c:val>
          <c:shape val="cylinder"/>
        </c:ser>
        <c:gapWidth val="150"/>
        <c:gapDepth val="150"/>
        <c:shape val="cylinder"/>
        <c:axId val="2094734552"/>
        <c:axId val="2094734553"/>
        <c:axId val="2094734554"/>
      </c:bar3DChart>
      <c:catAx>
        <c:axId val="2094734552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low"/>
        <c:spPr>
          <a:ln w="12700" cap="flat">
            <a:noFill/>
            <a:prstDash val="solid"/>
            <a:round/>
          </a:ln>
        </c:spPr>
        <c:txPr>
          <a:bodyPr rot="0"/>
          <a:lstStyle/>
          <a:p>
            <a:pPr>
              <a:defRPr b="1" i="0" strike="noStrike" sz="1600" u="none">
                <a:solidFill>
                  <a:srgbClr val="000000"/>
                </a:solidFill>
                <a:latin typeface="Calibri"/>
              </a:defRPr>
            </a:pPr>
          </a:p>
        </c:txPr>
        <c:crossAx val="2094734553"/>
        <c:crosses val="autoZero"/>
        <c:auto val="1"/>
        <c:lblAlgn val="ctr"/>
        <c:noMultiLvlLbl val="1"/>
      </c:catAx>
      <c:valAx>
        <c:axId val="2094734553"/>
        <c:scaling>
          <c:orientation val="minMax"/>
        </c:scaling>
        <c:delete val="0"/>
        <c:axPos val="l"/>
        <c:numFmt formatCode="0%" sourceLinked="0"/>
        <c:majorTickMark val="none"/>
        <c:minorTickMark val="none"/>
        <c:tickLblPos val="none"/>
        <c:spPr>
          <a:ln w="12700" cap="flat">
            <a:noFill/>
            <a:prstDash val="solid"/>
            <a:round/>
          </a:ln>
        </c:spPr>
        <c:txPr>
          <a:bodyPr rot="0"/>
          <a:lstStyle/>
          <a:p>
            <a:pPr>
              <a:defRPr b="1" i="0" strike="noStrike" sz="1100" u="none">
                <a:solidFill>
                  <a:srgbClr val="000000"/>
                </a:solidFill>
                <a:latin typeface="Calibri"/>
              </a:defRPr>
            </a:pPr>
          </a:p>
        </c:txPr>
        <c:crossAx val="2094734552"/>
        <c:crosses val="autoZero"/>
        <c:crossBetween val="between"/>
        <c:majorUnit val="0.1"/>
        <c:minorUnit val="0.05"/>
      </c:valAx>
      <c:serAx>
        <c:axId val="2094734554"/>
        <c:scaling>
          <c:orientation val="minMax"/>
        </c:scaling>
        <c:delete val="0"/>
        <c:axPos val="b"/>
        <c:majorTickMark val="out"/>
        <c:minorTickMark val="none"/>
        <c:tickLblPos val="none"/>
        <c:spPr>
          <a:ln w="12700" cap="flat">
            <a:noFill/>
            <a:prstDash val="solid"/>
            <a:round/>
          </a:ln>
        </c:spPr>
        <c:crossAx val="2094734553"/>
        <c:crosses val="autoZero"/>
        <c:tickLblSkip val="1"/>
      </c:serAx>
      <c:spPr>
        <a:noFill/>
        <a:ln w="12700" cap="flat">
          <a:noFill/>
          <a:miter lim="400000"/>
        </a:ln>
        <a:effectLst/>
      </c:spPr>
    </c:plotArea>
    <c:plotVisOnly val="0"/>
    <c:dispBlanksAs val="gap"/>
  </c:chart>
  <c:spPr>
    <a:noFill/>
    <a:ln>
      <a:noFill/>
    </a:ln>
    <a:effectLst/>
  </c:sp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roundedCorners val="0"/>
  <c:chart>
    <c:autoTitleDeleted val="1"/>
    <c:view3D>
      <c:rotX val="0"/>
      <c:hPercent val="113"/>
      <c:rotY val="0"/>
      <c:depthPercent val="50"/>
      <c:rAngAx val="0"/>
      <c:perspective val="30"/>
    </c:view3D>
    <c:floor>
      <c:spPr>
        <a:noFill/>
        <a:ln>
          <a:noFill/>
        </a:ln>
        <a:effectLst/>
        <a:sp3d/>
      </c:spPr>
    </c:floor>
    <c:sideWall>
      <c:spPr>
        <a:noFill/>
        <a:ln>
          <a:noFill/>
        </a:ln>
        <a:effectLst/>
        <a:sp3d/>
      </c:spPr>
    </c:sideWall>
    <c:backWall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0.005"/>
          <c:y val="0.005"/>
          <c:w val="0.99"/>
          <c:h val="0.9875"/>
        </c:manualLayout>
      </c:layout>
      <c:bar3D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3-D Column 1</c:v>
                </c:pt>
              </c:strCache>
            </c:strRef>
          </c:tx>
          <c:spPr>
            <a:solidFill>
              <a:srgbClr val="4F81BD"/>
            </a:solidFill>
            <a:ln w="12700" cap="flat">
              <a:noFill/>
              <a:prstDash val="solid"/>
              <a:round/>
            </a:ln>
            <a:effectLst/>
            <a:sp3d prstMaterial="matte"/>
          </c:spPr>
          <c:invertIfNegative val="0"/>
          <c:dLbls>
            <c:numFmt formatCode="0%" sourceLinked="0"/>
            <c:txPr>
              <a:bodyPr/>
              <a:lstStyle/>
              <a:p>
                <a:pPr>
                  <a:defRPr b="1" i="0" strike="noStrike" sz="3000" u="none">
                    <a:solidFill>
                      <a:srgbClr val="000000"/>
                    </a:solidFill>
                    <a:latin typeface="Calibri"/>
                  </a:defRPr>
                </a:pPr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Sheet1!$B$1:$E$1</c:f>
              <c:strCache>
                <c:ptCount val="4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/>
                </c:pt>
              </c:strCache>
            </c:strRef>
          </c:cat>
          <c:val>
            <c:numRef>
              <c:f>Sheet1!$B$2:$E$2</c:f>
              <c:numCache>
                <c:ptCount val="3"/>
                <c:pt idx="0">
                  <c:v>0.250000</c:v>
                </c:pt>
                <c:pt idx="1">
                  <c:v>0.250000</c:v>
                </c:pt>
                <c:pt idx="2">
                  <c:v>0.250000</c:v>
                </c:pt>
              </c:numCache>
            </c:numRef>
          </c:val>
          <c:shape val="cylinder"/>
        </c:ser>
        <c:gapWidth val="150"/>
        <c:gapDepth val="150"/>
        <c:shape val="cylinder"/>
        <c:axId val="2094734552"/>
        <c:axId val="2094734553"/>
        <c:axId val="2094734554"/>
      </c:bar3DChart>
      <c:catAx>
        <c:axId val="2094734552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low"/>
        <c:spPr>
          <a:ln w="12700" cap="flat">
            <a:noFill/>
            <a:prstDash val="solid"/>
            <a:round/>
          </a:ln>
        </c:spPr>
        <c:txPr>
          <a:bodyPr rot="0"/>
          <a:lstStyle/>
          <a:p>
            <a:pPr>
              <a:defRPr b="1" i="0" strike="noStrike" sz="1600" u="none">
                <a:solidFill>
                  <a:srgbClr val="000000"/>
                </a:solidFill>
                <a:latin typeface="Calibri"/>
              </a:defRPr>
            </a:pPr>
          </a:p>
        </c:txPr>
        <c:crossAx val="2094734553"/>
        <c:crosses val="autoZero"/>
        <c:auto val="1"/>
        <c:lblAlgn val="ctr"/>
        <c:noMultiLvlLbl val="1"/>
      </c:catAx>
      <c:valAx>
        <c:axId val="2094734553"/>
        <c:scaling>
          <c:orientation val="minMax"/>
        </c:scaling>
        <c:delete val="0"/>
        <c:axPos val="l"/>
        <c:numFmt formatCode="0%" sourceLinked="0"/>
        <c:majorTickMark val="none"/>
        <c:minorTickMark val="none"/>
        <c:tickLblPos val="none"/>
        <c:spPr>
          <a:ln w="12700" cap="flat">
            <a:noFill/>
            <a:prstDash val="solid"/>
            <a:round/>
          </a:ln>
        </c:spPr>
        <c:txPr>
          <a:bodyPr rot="0"/>
          <a:lstStyle/>
          <a:p>
            <a:pPr>
              <a:defRPr b="1" i="0" strike="noStrike" sz="1100" u="none">
                <a:solidFill>
                  <a:srgbClr val="000000"/>
                </a:solidFill>
                <a:latin typeface="Calibri"/>
              </a:defRPr>
            </a:pPr>
          </a:p>
        </c:txPr>
        <c:crossAx val="2094734552"/>
        <c:crosses val="autoZero"/>
        <c:crossBetween val="between"/>
        <c:majorUnit val="0.1"/>
        <c:minorUnit val="0.05"/>
      </c:valAx>
      <c:serAx>
        <c:axId val="2094734554"/>
        <c:scaling>
          <c:orientation val="minMax"/>
        </c:scaling>
        <c:delete val="0"/>
        <c:axPos val="b"/>
        <c:majorTickMark val="out"/>
        <c:minorTickMark val="none"/>
        <c:tickLblPos val="none"/>
        <c:spPr>
          <a:ln w="12700" cap="flat">
            <a:noFill/>
            <a:prstDash val="solid"/>
            <a:round/>
          </a:ln>
        </c:spPr>
        <c:crossAx val="2094734553"/>
        <c:crosses val="autoZero"/>
        <c:tickLblSkip val="1"/>
      </c:serAx>
      <c:spPr>
        <a:noFill/>
        <a:ln w="12700" cap="flat">
          <a:noFill/>
          <a:miter lim="400000"/>
        </a:ln>
        <a:effectLst/>
      </c:spPr>
    </c:plotArea>
    <c:plotVisOnly val="0"/>
    <c:dispBlanksAs val="gap"/>
  </c:chart>
  <c:spPr>
    <a:noFill/>
    <a:ln>
      <a:noFill/>
    </a:ln>
    <a:effectLst/>
  </c:sp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roundedCorners val="0"/>
  <c:chart>
    <c:autoTitleDeleted val="1"/>
    <c:view3D>
      <c:rotX val="0"/>
      <c:hPercent val="113"/>
      <c:rotY val="0"/>
      <c:depthPercent val="50"/>
      <c:rAngAx val="0"/>
      <c:perspective val="30"/>
    </c:view3D>
    <c:floor>
      <c:spPr>
        <a:noFill/>
        <a:ln>
          <a:noFill/>
        </a:ln>
        <a:effectLst/>
        <a:sp3d/>
      </c:spPr>
    </c:floor>
    <c:sideWall>
      <c:spPr>
        <a:noFill/>
        <a:ln>
          <a:noFill/>
        </a:ln>
        <a:effectLst/>
        <a:sp3d/>
      </c:spPr>
    </c:sideWall>
    <c:backWall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0.005"/>
          <c:y val="0.005"/>
          <c:w val="0.99"/>
          <c:h val="0.9875"/>
        </c:manualLayout>
      </c:layout>
      <c:bar3D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3-D Column 1</c:v>
                </c:pt>
              </c:strCache>
            </c:strRef>
          </c:tx>
          <c:spPr>
            <a:solidFill>
              <a:srgbClr val="4F81BD"/>
            </a:solidFill>
            <a:ln w="12700" cap="flat">
              <a:noFill/>
              <a:prstDash val="solid"/>
              <a:round/>
            </a:ln>
            <a:effectLst/>
            <a:sp3d prstMaterial="matte"/>
          </c:spPr>
          <c:invertIfNegative val="0"/>
          <c:dLbls>
            <c:numFmt formatCode="0%" sourceLinked="0"/>
            <c:txPr>
              <a:bodyPr/>
              <a:lstStyle/>
              <a:p>
                <a:pPr>
                  <a:defRPr b="1" i="0" strike="noStrike" sz="3000" u="none">
                    <a:solidFill>
                      <a:srgbClr val="000000"/>
                    </a:solidFill>
                    <a:latin typeface="Calibri"/>
                  </a:defRPr>
                </a:pPr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Sheet1!$B$1:$E$1</c:f>
              <c:strCache>
                <c:ptCount val="4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/>
                </c:pt>
              </c:strCache>
            </c:strRef>
          </c:cat>
          <c:val>
            <c:numRef>
              <c:f>Sheet1!$B$2:$E$2</c:f>
              <c:numCache>
                <c:ptCount val="3"/>
                <c:pt idx="0">
                  <c:v>0.250000</c:v>
                </c:pt>
                <c:pt idx="1">
                  <c:v>0.250000</c:v>
                </c:pt>
                <c:pt idx="2">
                  <c:v>0.250000</c:v>
                </c:pt>
              </c:numCache>
            </c:numRef>
          </c:val>
          <c:shape val="cylinder"/>
        </c:ser>
        <c:gapWidth val="150"/>
        <c:gapDepth val="150"/>
        <c:shape val="cylinder"/>
        <c:axId val="2094734552"/>
        <c:axId val="2094734553"/>
        <c:axId val="2094734554"/>
      </c:bar3DChart>
      <c:catAx>
        <c:axId val="2094734552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low"/>
        <c:spPr>
          <a:ln w="12700" cap="flat">
            <a:noFill/>
            <a:prstDash val="solid"/>
            <a:round/>
          </a:ln>
        </c:spPr>
        <c:txPr>
          <a:bodyPr rot="0"/>
          <a:lstStyle/>
          <a:p>
            <a:pPr>
              <a:defRPr b="1" i="0" strike="noStrike" sz="1600" u="none">
                <a:solidFill>
                  <a:srgbClr val="000000"/>
                </a:solidFill>
                <a:latin typeface="Calibri"/>
              </a:defRPr>
            </a:pPr>
          </a:p>
        </c:txPr>
        <c:crossAx val="2094734553"/>
        <c:crosses val="autoZero"/>
        <c:auto val="1"/>
        <c:lblAlgn val="ctr"/>
        <c:noMultiLvlLbl val="1"/>
      </c:catAx>
      <c:valAx>
        <c:axId val="2094734553"/>
        <c:scaling>
          <c:orientation val="minMax"/>
        </c:scaling>
        <c:delete val="0"/>
        <c:axPos val="l"/>
        <c:numFmt formatCode="0%" sourceLinked="0"/>
        <c:majorTickMark val="none"/>
        <c:minorTickMark val="none"/>
        <c:tickLblPos val="none"/>
        <c:spPr>
          <a:ln w="12700" cap="flat">
            <a:noFill/>
            <a:prstDash val="solid"/>
            <a:round/>
          </a:ln>
        </c:spPr>
        <c:txPr>
          <a:bodyPr rot="0"/>
          <a:lstStyle/>
          <a:p>
            <a:pPr>
              <a:defRPr b="1" i="0" strike="noStrike" sz="1100" u="none">
                <a:solidFill>
                  <a:srgbClr val="000000"/>
                </a:solidFill>
                <a:latin typeface="Calibri"/>
              </a:defRPr>
            </a:pPr>
          </a:p>
        </c:txPr>
        <c:crossAx val="2094734552"/>
        <c:crosses val="autoZero"/>
        <c:crossBetween val="between"/>
        <c:majorUnit val="0.1"/>
        <c:minorUnit val="0.05"/>
      </c:valAx>
      <c:serAx>
        <c:axId val="2094734554"/>
        <c:scaling>
          <c:orientation val="minMax"/>
        </c:scaling>
        <c:delete val="0"/>
        <c:axPos val="b"/>
        <c:majorTickMark val="out"/>
        <c:minorTickMark val="none"/>
        <c:tickLblPos val="none"/>
        <c:spPr>
          <a:ln w="12700" cap="flat">
            <a:noFill/>
            <a:prstDash val="solid"/>
            <a:round/>
          </a:ln>
        </c:spPr>
        <c:crossAx val="2094734553"/>
        <c:crosses val="autoZero"/>
        <c:tickLblSkip val="1"/>
      </c:serAx>
      <c:spPr>
        <a:noFill/>
        <a:ln w="12700" cap="flat">
          <a:noFill/>
          <a:miter lim="400000"/>
        </a:ln>
        <a:effectLst/>
      </c:spPr>
    </c:plotArea>
    <c:plotVisOnly val="0"/>
    <c:dispBlanksAs val="gap"/>
  </c:chart>
  <c:spPr>
    <a:noFill/>
    <a:ln>
      <a:noFill/>
    </a:ln>
    <a:effectLst/>
  </c:sp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roundedCorners val="0"/>
  <c:chart>
    <c:autoTitleDeleted val="1"/>
    <c:view3D>
      <c:rotX val="0"/>
      <c:hPercent val="113"/>
      <c:rotY val="0"/>
      <c:depthPercent val="50"/>
      <c:rAngAx val="0"/>
      <c:perspective val="30"/>
    </c:view3D>
    <c:floor>
      <c:spPr>
        <a:noFill/>
        <a:ln>
          <a:noFill/>
        </a:ln>
        <a:effectLst/>
        <a:sp3d/>
      </c:spPr>
    </c:floor>
    <c:sideWall>
      <c:spPr>
        <a:noFill/>
        <a:ln>
          <a:noFill/>
        </a:ln>
        <a:effectLst/>
        <a:sp3d/>
      </c:spPr>
    </c:sideWall>
    <c:backWall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0.005"/>
          <c:y val="0.005"/>
          <c:w val="0.99"/>
          <c:h val="0.9875"/>
        </c:manualLayout>
      </c:layout>
      <c:bar3D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3-D Column 1</c:v>
                </c:pt>
              </c:strCache>
            </c:strRef>
          </c:tx>
          <c:spPr>
            <a:solidFill>
              <a:srgbClr val="4F81BD"/>
            </a:solidFill>
            <a:ln w="12700" cap="flat">
              <a:noFill/>
              <a:prstDash val="solid"/>
              <a:round/>
            </a:ln>
            <a:effectLst/>
            <a:sp3d prstMaterial="matte"/>
          </c:spPr>
          <c:invertIfNegative val="0"/>
          <c:dLbls>
            <c:numFmt formatCode="0%" sourceLinked="0"/>
            <c:txPr>
              <a:bodyPr/>
              <a:lstStyle/>
              <a:p>
                <a:pPr>
                  <a:defRPr b="1" i="0" strike="noStrike" sz="3000" u="none">
                    <a:solidFill>
                      <a:srgbClr val="000000"/>
                    </a:solidFill>
                    <a:latin typeface="Calibri"/>
                  </a:defRPr>
                </a:pPr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Sheet1!$B$1:$E$1</c:f>
              <c:strCache>
                <c:ptCount val="4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/>
                </c:pt>
              </c:strCache>
            </c:strRef>
          </c:cat>
          <c:val>
            <c:numRef>
              <c:f>Sheet1!$B$2:$E$2</c:f>
              <c:numCache>
                <c:ptCount val="3"/>
                <c:pt idx="0">
                  <c:v>0.250000</c:v>
                </c:pt>
                <c:pt idx="1">
                  <c:v>0.250000</c:v>
                </c:pt>
                <c:pt idx="2">
                  <c:v>0.250000</c:v>
                </c:pt>
              </c:numCache>
            </c:numRef>
          </c:val>
          <c:shape val="cylinder"/>
        </c:ser>
        <c:gapWidth val="150"/>
        <c:gapDepth val="150"/>
        <c:shape val="cylinder"/>
        <c:axId val="2094734552"/>
        <c:axId val="2094734553"/>
        <c:axId val="2094734554"/>
      </c:bar3DChart>
      <c:catAx>
        <c:axId val="2094734552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low"/>
        <c:spPr>
          <a:ln w="12700" cap="flat">
            <a:noFill/>
            <a:prstDash val="solid"/>
            <a:round/>
          </a:ln>
        </c:spPr>
        <c:txPr>
          <a:bodyPr rot="0"/>
          <a:lstStyle/>
          <a:p>
            <a:pPr>
              <a:defRPr b="1" i="0" strike="noStrike" sz="1600" u="none">
                <a:solidFill>
                  <a:srgbClr val="000000"/>
                </a:solidFill>
                <a:latin typeface="Calibri"/>
              </a:defRPr>
            </a:pPr>
          </a:p>
        </c:txPr>
        <c:crossAx val="2094734553"/>
        <c:crosses val="autoZero"/>
        <c:auto val="1"/>
        <c:lblAlgn val="ctr"/>
        <c:noMultiLvlLbl val="1"/>
      </c:catAx>
      <c:valAx>
        <c:axId val="2094734553"/>
        <c:scaling>
          <c:orientation val="minMax"/>
        </c:scaling>
        <c:delete val="0"/>
        <c:axPos val="l"/>
        <c:numFmt formatCode="0%" sourceLinked="0"/>
        <c:majorTickMark val="none"/>
        <c:minorTickMark val="none"/>
        <c:tickLblPos val="none"/>
        <c:spPr>
          <a:ln w="12700" cap="flat">
            <a:noFill/>
            <a:prstDash val="solid"/>
            <a:round/>
          </a:ln>
        </c:spPr>
        <c:txPr>
          <a:bodyPr rot="0"/>
          <a:lstStyle/>
          <a:p>
            <a:pPr>
              <a:defRPr b="1" i="0" strike="noStrike" sz="1100" u="none">
                <a:solidFill>
                  <a:srgbClr val="000000"/>
                </a:solidFill>
                <a:latin typeface="Calibri"/>
              </a:defRPr>
            </a:pPr>
          </a:p>
        </c:txPr>
        <c:crossAx val="2094734552"/>
        <c:crosses val="autoZero"/>
        <c:crossBetween val="between"/>
        <c:majorUnit val="0.1"/>
        <c:minorUnit val="0.05"/>
      </c:valAx>
      <c:serAx>
        <c:axId val="2094734554"/>
        <c:scaling>
          <c:orientation val="minMax"/>
        </c:scaling>
        <c:delete val="0"/>
        <c:axPos val="b"/>
        <c:majorTickMark val="out"/>
        <c:minorTickMark val="none"/>
        <c:tickLblPos val="none"/>
        <c:spPr>
          <a:ln w="12700" cap="flat">
            <a:noFill/>
            <a:prstDash val="solid"/>
            <a:round/>
          </a:ln>
        </c:spPr>
        <c:crossAx val="2094734553"/>
        <c:crosses val="autoZero"/>
        <c:tickLblSkip val="1"/>
      </c:serAx>
      <c:spPr>
        <a:noFill/>
        <a:ln w="12700" cap="flat">
          <a:noFill/>
          <a:miter lim="400000"/>
        </a:ln>
        <a:effectLst/>
      </c:spPr>
    </c:plotArea>
    <c:plotVisOnly val="0"/>
    <c:dispBlanksAs val="gap"/>
  </c:chart>
  <c:spPr>
    <a:noFill/>
    <a:ln>
      <a:noFill/>
    </a:ln>
    <a:effectLst/>
  </c:spPr>
  <c:externalData r:id="rId1">
    <c:autoUpdate val="0"/>
  </c:externalData>
</c:chartSpace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4" name="Shape 74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1300480" latinLnBrk="0">
      <a:spcBef>
        <a:spcPts val="600"/>
      </a:spcBef>
      <a:defRPr sz="1600">
        <a:latin typeface="+mj-lt"/>
        <a:ea typeface="+mj-ea"/>
        <a:cs typeface="+mj-cs"/>
        <a:sym typeface="Times New Roman"/>
      </a:defRPr>
    </a:lvl1pPr>
    <a:lvl2pPr indent="228600" defTabSz="1300480" latinLnBrk="0">
      <a:spcBef>
        <a:spcPts val="600"/>
      </a:spcBef>
      <a:defRPr sz="1600">
        <a:latin typeface="+mj-lt"/>
        <a:ea typeface="+mj-ea"/>
        <a:cs typeface="+mj-cs"/>
        <a:sym typeface="Times New Roman"/>
      </a:defRPr>
    </a:lvl2pPr>
    <a:lvl3pPr indent="457200" defTabSz="1300480" latinLnBrk="0">
      <a:spcBef>
        <a:spcPts val="600"/>
      </a:spcBef>
      <a:defRPr sz="1600">
        <a:latin typeface="+mj-lt"/>
        <a:ea typeface="+mj-ea"/>
        <a:cs typeface="+mj-cs"/>
        <a:sym typeface="Times New Roman"/>
      </a:defRPr>
    </a:lvl3pPr>
    <a:lvl4pPr indent="685800" defTabSz="1300480" latinLnBrk="0">
      <a:spcBef>
        <a:spcPts val="600"/>
      </a:spcBef>
      <a:defRPr sz="1600">
        <a:latin typeface="+mj-lt"/>
        <a:ea typeface="+mj-ea"/>
        <a:cs typeface="+mj-cs"/>
        <a:sym typeface="Times New Roman"/>
      </a:defRPr>
    </a:lvl4pPr>
    <a:lvl5pPr indent="914400" defTabSz="1300480" latinLnBrk="0">
      <a:spcBef>
        <a:spcPts val="600"/>
      </a:spcBef>
      <a:defRPr sz="1600">
        <a:latin typeface="+mj-lt"/>
        <a:ea typeface="+mj-ea"/>
        <a:cs typeface="+mj-cs"/>
        <a:sym typeface="Times New Roman"/>
      </a:defRPr>
    </a:lvl5pPr>
    <a:lvl6pPr indent="1143000" defTabSz="1300480" latinLnBrk="0">
      <a:spcBef>
        <a:spcPts val="600"/>
      </a:spcBef>
      <a:defRPr sz="1600">
        <a:latin typeface="+mj-lt"/>
        <a:ea typeface="+mj-ea"/>
        <a:cs typeface="+mj-cs"/>
        <a:sym typeface="Times New Roman"/>
      </a:defRPr>
    </a:lvl6pPr>
    <a:lvl7pPr indent="1371600" defTabSz="1300480" latinLnBrk="0">
      <a:spcBef>
        <a:spcPts val="600"/>
      </a:spcBef>
      <a:defRPr sz="1600">
        <a:latin typeface="+mj-lt"/>
        <a:ea typeface="+mj-ea"/>
        <a:cs typeface="+mj-cs"/>
        <a:sym typeface="Times New Roman"/>
      </a:defRPr>
    </a:lvl7pPr>
    <a:lvl8pPr indent="1600200" defTabSz="1300480" latinLnBrk="0">
      <a:spcBef>
        <a:spcPts val="600"/>
      </a:spcBef>
      <a:defRPr sz="1600">
        <a:latin typeface="+mj-lt"/>
        <a:ea typeface="+mj-ea"/>
        <a:cs typeface="+mj-cs"/>
        <a:sym typeface="Times New Roman"/>
      </a:defRPr>
    </a:lvl8pPr>
    <a:lvl9pPr indent="1828800" defTabSz="1300480" latinLnBrk="0">
      <a:spcBef>
        <a:spcPts val="600"/>
      </a:spcBef>
      <a:defRPr sz="1600">
        <a:latin typeface="+mj-lt"/>
        <a:ea typeface="+mj-ea"/>
        <a:cs typeface="+mj-cs"/>
        <a:sym typeface="Times New Roman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Author:  Bill Buchanan"/>
          <p:cNvSpPr txBox="1"/>
          <p:nvPr/>
        </p:nvSpPr>
        <p:spPr>
          <a:xfrm rot="16200000">
            <a:off x="11869777" y="8627554"/>
            <a:ext cx="1902083" cy="327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>
            <a:lvl1pPr>
              <a:defRPr b="0" sz="1400">
                <a:solidFill>
                  <a:srgbClr val="B2B2B2"/>
                </a:solidFill>
              </a:defRPr>
            </a:lvl1pPr>
          </a:lstStyle>
          <a:p>
            <a:pPr/>
            <a:r>
              <a:t>Author:  Bill Buchanan</a:t>
            </a:r>
          </a:p>
        </p:txBody>
      </p:sp>
      <p:sp>
        <p:nvSpPr>
          <p:cNvPr id="23" name="Author:  Bill Buchanan"/>
          <p:cNvSpPr txBox="1"/>
          <p:nvPr/>
        </p:nvSpPr>
        <p:spPr>
          <a:xfrm rot="16200000">
            <a:off x="11869777" y="8627554"/>
            <a:ext cx="1902083" cy="327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>
            <a:lvl1pPr>
              <a:defRPr b="0" sz="1400">
                <a:solidFill>
                  <a:srgbClr val="B2B2B2"/>
                </a:solidFill>
              </a:defRPr>
            </a:lvl1pPr>
          </a:lstStyle>
          <a:p>
            <a:pPr/>
            <a:r>
              <a:t>Author:  Bill Buchanan</a:t>
            </a:r>
          </a:p>
        </p:txBody>
      </p:sp>
      <p:sp>
        <p:nvSpPr>
          <p:cNvPr id="2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Author:  Bill Buchanan"/>
          <p:cNvSpPr txBox="1"/>
          <p:nvPr/>
        </p:nvSpPr>
        <p:spPr>
          <a:xfrm rot="16200000">
            <a:off x="11869777" y="8627554"/>
            <a:ext cx="1902083" cy="327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>
            <a:lvl1pPr>
              <a:defRPr b="0" sz="1400">
                <a:solidFill>
                  <a:srgbClr val="B2B2B2"/>
                </a:solidFill>
              </a:defRPr>
            </a:lvl1pPr>
          </a:lstStyle>
          <a:p>
            <a:pPr/>
            <a:r>
              <a:t>Author:  Bill Buchanan</a:t>
            </a:r>
          </a:p>
        </p:txBody>
      </p:sp>
      <p:sp>
        <p:nvSpPr>
          <p:cNvPr id="32" name="Author:  Bill Buchanan"/>
          <p:cNvSpPr txBox="1"/>
          <p:nvPr/>
        </p:nvSpPr>
        <p:spPr>
          <a:xfrm rot="16200000">
            <a:off x="11869777" y="8627554"/>
            <a:ext cx="1902083" cy="327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>
            <a:lvl1pPr>
              <a:defRPr b="0" sz="1400">
                <a:solidFill>
                  <a:srgbClr val="B2B2B2"/>
                </a:solidFill>
              </a:defRPr>
            </a:lvl1pPr>
          </a:lstStyle>
          <a:p>
            <a:pPr/>
            <a:r>
              <a:t>Author:  Bill Buchanan</a:t>
            </a:r>
          </a:p>
        </p:txBody>
      </p:sp>
      <p:pic>
        <p:nvPicPr>
          <p:cNvPr id="33" name="image.pdf" descr="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-1"/>
            <a:ext cx="13004801" cy="9753601"/>
          </a:xfrm>
          <a:prstGeom prst="rect">
            <a:avLst/>
          </a:prstGeom>
          <a:ln w="12700">
            <a:miter lim="400000"/>
          </a:ln>
        </p:spPr>
      </p:pic>
      <p:sp>
        <p:nvSpPr>
          <p:cNvPr id="34" name="Body Level One…"/>
          <p:cNvSpPr txBox="1"/>
          <p:nvPr>
            <p:ph type="body" sz="half" idx="1"/>
          </p:nvPr>
        </p:nvSpPr>
        <p:spPr>
          <a:xfrm>
            <a:off x="1521742" y="2431626"/>
            <a:ext cx="10512214" cy="476842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5" name="Title Text"/>
          <p:cNvSpPr txBox="1"/>
          <p:nvPr>
            <p:ph type="title"/>
          </p:nvPr>
        </p:nvSpPr>
        <p:spPr>
          <a:xfrm>
            <a:off x="1300479" y="-553156"/>
            <a:ext cx="11704322" cy="16256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Author:  Bill Buchanan"/>
          <p:cNvSpPr txBox="1"/>
          <p:nvPr/>
        </p:nvSpPr>
        <p:spPr>
          <a:xfrm rot="16200000">
            <a:off x="11869777" y="8627554"/>
            <a:ext cx="1902083" cy="327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>
            <a:lvl1pPr>
              <a:defRPr b="0" sz="1400">
                <a:solidFill>
                  <a:srgbClr val="B2B2B2"/>
                </a:solidFill>
              </a:defRPr>
            </a:lvl1pPr>
          </a:lstStyle>
          <a:p>
            <a:pPr/>
            <a:r>
              <a:t>Author:  Bill Buchanan</a:t>
            </a:r>
          </a:p>
        </p:txBody>
      </p:sp>
      <p:sp>
        <p:nvSpPr>
          <p:cNvPr id="44" name="Author:  Bill Buchanan"/>
          <p:cNvSpPr txBox="1"/>
          <p:nvPr/>
        </p:nvSpPr>
        <p:spPr>
          <a:xfrm rot="16200000">
            <a:off x="11869777" y="8627554"/>
            <a:ext cx="1902083" cy="327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>
            <a:lvl1pPr>
              <a:defRPr b="0" sz="1400">
                <a:solidFill>
                  <a:srgbClr val="B2B2B2"/>
                </a:solidFill>
              </a:defRPr>
            </a:lvl1pPr>
          </a:lstStyle>
          <a:p>
            <a:pPr/>
            <a:r>
              <a:t>Author:  Bill Buchanan</a:t>
            </a:r>
          </a:p>
        </p:txBody>
      </p:sp>
      <p:pic>
        <p:nvPicPr>
          <p:cNvPr id="45" name="image.pdf" descr="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-1"/>
            <a:ext cx="13004801" cy="9753601"/>
          </a:xfrm>
          <a:prstGeom prst="rect">
            <a:avLst/>
          </a:prstGeom>
          <a:ln w="12700">
            <a:miter lim="400000"/>
          </a:ln>
        </p:spPr>
      </p:pic>
      <p:sp>
        <p:nvSpPr>
          <p:cNvPr id="46" name="Body Level One…"/>
          <p:cNvSpPr txBox="1"/>
          <p:nvPr>
            <p:ph type="body" sz="half" idx="1"/>
          </p:nvPr>
        </p:nvSpPr>
        <p:spPr>
          <a:xfrm>
            <a:off x="1521742" y="2431626"/>
            <a:ext cx="10512214" cy="476842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7" name="Title Text"/>
          <p:cNvSpPr txBox="1"/>
          <p:nvPr>
            <p:ph type="title"/>
          </p:nvPr>
        </p:nvSpPr>
        <p:spPr>
          <a:xfrm>
            <a:off x="1300479" y="-553156"/>
            <a:ext cx="11704322" cy="16256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4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Author:  Bill Buchanan"/>
          <p:cNvSpPr txBox="1"/>
          <p:nvPr/>
        </p:nvSpPr>
        <p:spPr>
          <a:xfrm rot="16200000">
            <a:off x="11869777" y="8627554"/>
            <a:ext cx="1902083" cy="327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>
            <a:lvl1pPr>
              <a:defRPr b="0" sz="1400">
                <a:solidFill>
                  <a:srgbClr val="B2B2B2"/>
                </a:solidFill>
              </a:defRPr>
            </a:lvl1pPr>
          </a:lstStyle>
          <a:p>
            <a:pPr/>
            <a:r>
              <a:t>Author:  Bill Buchanan</a:t>
            </a:r>
          </a:p>
        </p:txBody>
      </p:sp>
      <p:sp>
        <p:nvSpPr>
          <p:cNvPr id="56" name="Author:  Bill Buchanan"/>
          <p:cNvSpPr txBox="1"/>
          <p:nvPr/>
        </p:nvSpPr>
        <p:spPr>
          <a:xfrm rot="16200000">
            <a:off x="11869777" y="8627554"/>
            <a:ext cx="1902083" cy="327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>
            <a:lvl1pPr>
              <a:defRPr b="0" sz="1400">
                <a:solidFill>
                  <a:srgbClr val="B2B2B2"/>
                </a:solidFill>
              </a:defRPr>
            </a:lvl1pPr>
          </a:lstStyle>
          <a:p>
            <a:pPr/>
            <a:r>
              <a:t>Author:  Bill Buchanan</a:t>
            </a:r>
          </a:p>
        </p:txBody>
      </p:sp>
      <p:pic>
        <p:nvPicPr>
          <p:cNvPr id="57" name="image.pdf" descr="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-1"/>
            <a:ext cx="13004801" cy="9753601"/>
          </a:xfrm>
          <a:prstGeom prst="rect">
            <a:avLst/>
          </a:prstGeom>
          <a:ln w="12700">
            <a:miter lim="400000"/>
          </a:ln>
        </p:spPr>
      </p:pic>
      <p:sp>
        <p:nvSpPr>
          <p:cNvPr id="58" name="Slide Number"/>
          <p:cNvSpPr txBox="1"/>
          <p:nvPr>
            <p:ph type="sldNum" sz="quarter" idx="2"/>
          </p:nvPr>
        </p:nvSpPr>
        <p:spPr>
          <a:xfrm>
            <a:off x="9320107" y="9040141"/>
            <a:ext cx="481779" cy="475678"/>
          </a:xfrm>
          <a:prstGeom prst="rect">
            <a:avLst/>
          </a:prstGeom>
        </p:spPr>
        <p:txBody>
          <a:bodyPr anchor="t"/>
          <a:lstStyle>
            <a:lvl1pPr algn="l">
              <a:defRPr b="0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itle Text"/>
          <p:cNvSpPr txBox="1"/>
          <p:nvPr>
            <p:ph type="title"/>
          </p:nvPr>
        </p:nvSpPr>
        <p:spPr>
          <a:xfrm>
            <a:off x="-1" y="1219199"/>
            <a:ext cx="11216641" cy="924020"/>
          </a:xfrm>
          <a:prstGeom prst="rect">
            <a:avLst/>
          </a:prstGeom>
        </p:spPr>
        <p:txBody>
          <a:bodyPr lIns="48767" tIns="48767" rIns="48767" bIns="48767">
            <a:normAutofit fontScale="100000" lnSpcReduction="0"/>
          </a:bodyPr>
          <a:lstStyle>
            <a:lvl1pPr>
              <a:lnSpc>
                <a:spcPct val="90000"/>
              </a:lnSpc>
              <a:defRPr b="0" sz="5000">
                <a:solidFill>
                  <a:srgbClr val="C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66" name="Body Level One…"/>
          <p:cNvSpPr txBox="1"/>
          <p:nvPr>
            <p:ph type="body" idx="1"/>
          </p:nvPr>
        </p:nvSpPr>
        <p:spPr>
          <a:xfrm>
            <a:off x="894079" y="3166533"/>
            <a:ext cx="11216641" cy="4641428"/>
          </a:xfrm>
          <a:prstGeom prst="rect">
            <a:avLst/>
          </a:prstGeom>
          <a:noFill/>
        </p:spPr>
        <p:txBody>
          <a:bodyPr lIns="48767" tIns="48767" rIns="48767" bIns="48767">
            <a:normAutofit fontScale="100000" lnSpcReduction="0"/>
          </a:bodyPr>
          <a:lstStyle>
            <a:lvl1pPr marL="310242" indent="-310242">
              <a:lnSpc>
                <a:spcPct val="90000"/>
              </a:lnSpc>
              <a:spcBef>
                <a:spcPts val="1400"/>
              </a:spcBef>
              <a:buFont typeface="Arial"/>
              <a:buChar char="•"/>
              <a:defRPr sz="3800">
                <a:latin typeface="Calibri"/>
                <a:ea typeface="Calibri"/>
                <a:cs typeface="Calibri"/>
                <a:sym typeface="Calibri"/>
              </a:defRPr>
            </a:lvl1pPr>
            <a:lvl2pPr marL="819150" indent="-361950">
              <a:lnSpc>
                <a:spcPct val="90000"/>
              </a:lnSpc>
              <a:spcBef>
                <a:spcPts val="1400"/>
              </a:spcBef>
              <a:buFont typeface="Arial"/>
              <a:buChar char="•"/>
              <a:defRPr sz="3800">
                <a:latin typeface="Calibri"/>
                <a:ea typeface="Calibri"/>
                <a:cs typeface="Calibri"/>
                <a:sym typeface="Calibri"/>
              </a:defRPr>
            </a:lvl2pPr>
            <a:lvl3pPr marL="1348739" indent="-434339">
              <a:lnSpc>
                <a:spcPct val="90000"/>
              </a:lnSpc>
              <a:spcBef>
                <a:spcPts val="1400"/>
              </a:spcBef>
              <a:buFont typeface="Arial"/>
              <a:defRPr sz="3800">
                <a:latin typeface="Calibri"/>
                <a:ea typeface="Calibri"/>
                <a:cs typeface="Calibri"/>
                <a:sym typeface="Calibri"/>
              </a:defRPr>
            </a:lvl3pPr>
            <a:lvl4pPr marL="1854200" indent="-482600">
              <a:lnSpc>
                <a:spcPct val="90000"/>
              </a:lnSpc>
              <a:spcBef>
                <a:spcPts val="1400"/>
              </a:spcBef>
              <a:buFont typeface="Arial"/>
              <a:buChar char="•"/>
              <a:defRPr sz="3800">
                <a:latin typeface="Calibri"/>
                <a:ea typeface="Calibri"/>
                <a:cs typeface="Calibri"/>
                <a:sym typeface="Calibri"/>
              </a:defRPr>
            </a:lvl4pPr>
            <a:lvl5pPr marL="2311400" indent="-482600">
              <a:lnSpc>
                <a:spcPct val="90000"/>
              </a:lnSpc>
              <a:spcBef>
                <a:spcPts val="1400"/>
              </a:spcBef>
              <a:buFont typeface="Arial"/>
              <a:buChar char="•"/>
              <a:defRPr sz="3800"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7" name="Slide Number"/>
          <p:cNvSpPr txBox="1"/>
          <p:nvPr>
            <p:ph type="sldNum" sz="quarter" idx="2"/>
          </p:nvPr>
        </p:nvSpPr>
        <p:spPr>
          <a:xfrm>
            <a:off x="11794506" y="8024622"/>
            <a:ext cx="316215" cy="338837"/>
          </a:xfrm>
          <a:prstGeom prst="rect">
            <a:avLst/>
          </a:prstGeom>
        </p:spPr>
        <p:txBody>
          <a:bodyPr lIns="48767" tIns="48767" rIns="48767" bIns="48767"/>
          <a:lstStyle>
            <a:lvl1pPr>
              <a:defRPr b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nvest_&amp;_nu_logos" descr="invest_&amp;_nu_logos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745653" y="8733084"/>
            <a:ext cx="8423769" cy="1020517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Author:  Bill Buchanan"/>
          <p:cNvSpPr txBox="1"/>
          <p:nvPr/>
        </p:nvSpPr>
        <p:spPr>
          <a:xfrm rot="16200000">
            <a:off x="11869777" y="8627554"/>
            <a:ext cx="1902083" cy="327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>
            <a:lvl1pPr>
              <a:defRPr b="0" sz="1400">
                <a:solidFill>
                  <a:srgbClr val="B2B2B2"/>
                </a:solidFill>
              </a:defRPr>
            </a:lvl1pPr>
          </a:lstStyle>
          <a:p>
            <a:pPr/>
            <a:r>
              <a:t>Author:  Bill Buchanan</a:t>
            </a:r>
          </a:p>
        </p:txBody>
      </p:sp>
      <p:sp>
        <p:nvSpPr>
          <p:cNvPr id="4" name="Author:  Bill Buchanan"/>
          <p:cNvSpPr txBox="1"/>
          <p:nvPr/>
        </p:nvSpPr>
        <p:spPr>
          <a:xfrm rot="16200000">
            <a:off x="11869777" y="8627554"/>
            <a:ext cx="1902083" cy="327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>
            <a:lvl1pPr>
              <a:defRPr b="0" sz="1400">
                <a:solidFill>
                  <a:srgbClr val="B2B2B2"/>
                </a:solidFill>
              </a:defRPr>
            </a:lvl1pPr>
          </a:lstStyle>
          <a:p>
            <a:pPr/>
            <a:r>
              <a:t>Author:  Bill Buchanan</a:t>
            </a:r>
          </a:p>
        </p:txBody>
      </p:sp>
      <p:pic>
        <p:nvPicPr>
          <p:cNvPr id="5" name="image.pdf" descr="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1" y="-1"/>
            <a:ext cx="13004801" cy="9753601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Title Text"/>
          <p:cNvSpPr txBox="1"/>
          <p:nvPr>
            <p:ph type="title"/>
          </p:nvPr>
        </p:nvSpPr>
        <p:spPr>
          <a:xfrm>
            <a:off x="650239" y="130950"/>
            <a:ext cx="11704322" cy="21448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 anchor="ctr"/>
          <a:lstStyle/>
          <a:p>
            <a:pPr/>
            <a:r>
              <a:t>Title Text</a:t>
            </a:r>
          </a:p>
        </p:txBody>
      </p:sp>
      <p:sp>
        <p:nvSpPr>
          <p:cNvPr id="7" name="Body Level One…"/>
          <p:cNvSpPr txBox="1"/>
          <p:nvPr>
            <p:ph type="body" idx="1"/>
          </p:nvPr>
        </p:nvSpPr>
        <p:spPr>
          <a:xfrm>
            <a:off x="650239" y="2275839"/>
            <a:ext cx="11704322" cy="643692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" name="Slide Number"/>
          <p:cNvSpPr txBox="1"/>
          <p:nvPr>
            <p:ph type="sldNum" sz="quarter" idx="2"/>
          </p:nvPr>
        </p:nvSpPr>
        <p:spPr>
          <a:xfrm>
            <a:off x="6285653" y="8779792"/>
            <a:ext cx="3034455" cy="520701"/>
          </a:xfrm>
          <a:prstGeom prst="rect">
            <a:avLst/>
          </a:prstGeom>
          <a:ln w="12700">
            <a:miter lim="400000"/>
          </a:ln>
        </p:spPr>
        <p:txBody>
          <a:bodyPr wrap="none" lIns="65023" tIns="65023" rIns="65023" bIns="65023" anchor="ctr">
            <a:spAutoFit/>
          </a:bodyPr>
          <a:lstStyle>
            <a:lvl1pPr algn="r">
              <a:defRPr sz="1600">
                <a:latin typeface="+mj-lt"/>
                <a:ea typeface="+mj-ea"/>
                <a:cs typeface="+mj-cs"/>
                <a:sym typeface="Times New Roman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</p:sldLayoutIdLst>
  <p:transition xmlns:p14="http://schemas.microsoft.com/office/powerpoint/2010/main" spd="med" advClick="1"/>
  <p:txStyles>
    <p:titleStyle>
      <a:lvl1pPr marL="0" marR="0" indent="0" algn="l" defTabSz="130048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400" u="none"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1pPr>
      <a:lvl2pPr marL="0" marR="0" indent="0" algn="l" defTabSz="130048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400" u="none"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2pPr>
      <a:lvl3pPr marL="0" marR="0" indent="0" algn="l" defTabSz="130048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400" u="none"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3pPr>
      <a:lvl4pPr marL="0" marR="0" indent="0" algn="l" defTabSz="130048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400" u="none"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4pPr>
      <a:lvl5pPr marL="0" marR="0" indent="0" algn="l" defTabSz="130048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400" u="none"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5pPr>
      <a:lvl6pPr marL="0" marR="0" indent="457200" algn="l" defTabSz="130048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400" u="none"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6pPr>
      <a:lvl7pPr marL="0" marR="0" indent="914400" algn="l" defTabSz="130048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400" u="none"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7pPr>
      <a:lvl8pPr marL="0" marR="0" indent="1371600" algn="l" defTabSz="130048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400" u="none"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8pPr>
      <a:lvl9pPr marL="0" marR="0" indent="1828800" algn="l" defTabSz="130048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400" u="none"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9pPr>
    </p:titleStyle>
    <p:bodyStyle>
      <a:lvl1pPr marL="485775" marR="0" indent="-485775" algn="l" defTabSz="1300480" rtl="0" latinLnBrk="0">
        <a:lnSpc>
          <a:spcPct val="100000"/>
        </a:lnSpc>
        <a:spcBef>
          <a:spcPts val="800"/>
        </a:spcBef>
        <a:spcAft>
          <a:spcPts val="0"/>
        </a:spcAft>
        <a:buClrTx/>
        <a:buSzPct val="100000"/>
        <a:buFontTx/>
        <a:buChar char="»"/>
        <a:tabLst/>
        <a:defRPr b="0" baseline="0" cap="none" i="0" spc="0" strike="noStrike" sz="34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1pPr>
      <a:lvl2pPr marL="996950" marR="0" indent="-539750" algn="l" defTabSz="1300480" rtl="0" latinLnBrk="0">
        <a:lnSpc>
          <a:spcPct val="100000"/>
        </a:lnSpc>
        <a:spcBef>
          <a:spcPts val="800"/>
        </a:spcBef>
        <a:spcAft>
          <a:spcPts val="0"/>
        </a:spcAft>
        <a:buClrTx/>
        <a:buSzPct val="100000"/>
        <a:buFontTx/>
        <a:buChar char="–"/>
        <a:tabLst/>
        <a:defRPr b="0" baseline="0" cap="none" i="0" spc="0" strike="noStrike" sz="34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2pPr>
      <a:lvl3pPr marL="1346200" marR="0" indent="-431800" algn="l" defTabSz="1300480" rtl="0" latinLnBrk="0">
        <a:lnSpc>
          <a:spcPct val="100000"/>
        </a:lnSpc>
        <a:spcBef>
          <a:spcPts val="8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34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3pPr>
      <a:lvl4pPr marL="1803400" marR="0" indent="-431800" algn="l" defTabSz="1300480" rtl="0" latinLnBrk="0">
        <a:lnSpc>
          <a:spcPct val="100000"/>
        </a:lnSpc>
        <a:spcBef>
          <a:spcPts val="800"/>
        </a:spcBef>
        <a:spcAft>
          <a:spcPts val="0"/>
        </a:spcAft>
        <a:buClrTx/>
        <a:buSzPct val="100000"/>
        <a:buFontTx/>
        <a:buChar char="–"/>
        <a:tabLst/>
        <a:defRPr b="0" baseline="0" cap="none" i="0" spc="0" strike="noStrike" sz="34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4pPr>
      <a:lvl5pPr marL="2260600" marR="0" indent="-431800" algn="l" defTabSz="1300480" rtl="0" latinLnBrk="0">
        <a:lnSpc>
          <a:spcPct val="100000"/>
        </a:lnSpc>
        <a:spcBef>
          <a:spcPts val="800"/>
        </a:spcBef>
        <a:spcAft>
          <a:spcPts val="0"/>
        </a:spcAft>
        <a:buClrTx/>
        <a:buSzPct val="100000"/>
        <a:buFontTx/>
        <a:buChar char="»"/>
        <a:tabLst/>
        <a:defRPr b="0" baseline="0" cap="none" i="0" spc="0" strike="noStrike" sz="34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5pPr>
      <a:lvl6pPr marL="2717800" marR="0" indent="-431800" algn="l" defTabSz="1300480" rtl="0" latinLnBrk="0">
        <a:lnSpc>
          <a:spcPct val="100000"/>
        </a:lnSpc>
        <a:spcBef>
          <a:spcPts val="8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34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6pPr>
      <a:lvl7pPr marL="3175000" marR="0" indent="-431800" algn="l" defTabSz="1300480" rtl="0" latinLnBrk="0">
        <a:lnSpc>
          <a:spcPct val="100000"/>
        </a:lnSpc>
        <a:spcBef>
          <a:spcPts val="8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34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7pPr>
      <a:lvl8pPr marL="3632200" marR="0" indent="-431800" algn="l" defTabSz="1300480" rtl="0" latinLnBrk="0">
        <a:lnSpc>
          <a:spcPct val="100000"/>
        </a:lnSpc>
        <a:spcBef>
          <a:spcPts val="8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34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8pPr>
      <a:lvl9pPr marL="4089400" marR="0" indent="-431800" algn="l" defTabSz="1300480" rtl="0" latinLnBrk="0">
        <a:lnSpc>
          <a:spcPct val="100000"/>
        </a:lnSpc>
        <a:spcBef>
          <a:spcPts val="8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34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9pPr>
    </p:bodyStyle>
    <p:otherStyle>
      <a:lvl1pPr marL="0" marR="0" indent="0" algn="r" defTabSz="130048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1pPr>
      <a:lvl2pPr marL="0" marR="0" indent="457200" algn="r" defTabSz="130048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2pPr>
      <a:lvl3pPr marL="0" marR="0" indent="914400" algn="r" defTabSz="130048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3pPr>
      <a:lvl4pPr marL="0" marR="0" indent="1371600" algn="r" defTabSz="130048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4pPr>
      <a:lvl5pPr marL="0" marR="0" indent="1828800" algn="r" defTabSz="130048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5pPr>
      <a:lvl6pPr marL="0" marR="0" indent="0" algn="r" defTabSz="130048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6pPr>
      <a:lvl7pPr marL="0" marR="0" indent="0" algn="r" defTabSz="130048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7pPr>
      <a:lvl8pPr marL="0" marR="0" indent="0" algn="r" defTabSz="130048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8pPr>
      <a:lvl9pPr marL="0" marR="0" indent="0" algn="r" defTabSz="130048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29.png"/><Relationship Id="rId7" Type="http://schemas.openxmlformats.org/officeDocument/2006/relationships/image" Target="../media/image30.png"/><Relationship Id="rId8" Type="http://schemas.openxmlformats.org/officeDocument/2006/relationships/image" Target="../media/image31.png"/><Relationship Id="rId9" Type="http://schemas.openxmlformats.org/officeDocument/2006/relationships/image" Target="../media/image32.png"/><Relationship Id="rId10" Type="http://schemas.openxmlformats.org/officeDocument/2006/relationships/image" Target="../media/image33.png"/><Relationship Id="rId11" Type="http://schemas.openxmlformats.org/officeDocument/2006/relationships/image" Target="../media/image34.png"/><Relationship Id="rId12" Type="http://schemas.openxmlformats.org/officeDocument/2006/relationships/image" Target="../media/image35.png"/><Relationship Id="rId13" Type="http://schemas.openxmlformats.org/officeDocument/2006/relationships/image" Target="../media/image36.png"/><Relationship Id="rId14" Type="http://schemas.openxmlformats.org/officeDocument/2006/relationships/image" Target="../media/image37.png"/><Relationship Id="rId15" Type="http://schemas.openxmlformats.org/officeDocument/2006/relationships/image" Target="../media/image38.png"/><Relationship Id="rId16" Type="http://schemas.openxmlformats.org/officeDocument/2006/relationships/image" Target="../media/image39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29.png"/><Relationship Id="rId7" Type="http://schemas.openxmlformats.org/officeDocument/2006/relationships/image" Target="../media/image30.png"/><Relationship Id="rId8" Type="http://schemas.openxmlformats.org/officeDocument/2006/relationships/image" Target="../media/image31.png"/><Relationship Id="rId9" Type="http://schemas.openxmlformats.org/officeDocument/2006/relationships/image" Target="../media/image32.png"/><Relationship Id="rId10" Type="http://schemas.openxmlformats.org/officeDocument/2006/relationships/image" Target="../media/image33.png"/><Relationship Id="rId11" Type="http://schemas.openxmlformats.org/officeDocument/2006/relationships/image" Target="../media/image34.png"/><Relationship Id="rId12" Type="http://schemas.openxmlformats.org/officeDocument/2006/relationships/image" Target="../media/image35.png"/><Relationship Id="rId13" Type="http://schemas.openxmlformats.org/officeDocument/2006/relationships/image" Target="../media/image36.png"/><Relationship Id="rId14" Type="http://schemas.openxmlformats.org/officeDocument/2006/relationships/image" Target="../media/image37.png"/><Relationship Id="rId15" Type="http://schemas.openxmlformats.org/officeDocument/2006/relationships/image" Target="../media/image38.png"/><Relationship Id="rId16" Type="http://schemas.openxmlformats.org/officeDocument/2006/relationships/image" Target="../media/image39.png"/><Relationship Id="rId17" Type="http://schemas.openxmlformats.org/officeDocument/2006/relationships/image" Target="../media/image40.png"/><Relationship Id="rId18" Type="http://schemas.openxmlformats.org/officeDocument/2006/relationships/image" Target="../media/image41.png"/><Relationship Id="rId19" Type="http://schemas.openxmlformats.org/officeDocument/2006/relationships/image" Target="../media/image42.png"/><Relationship Id="rId20" Type="http://schemas.openxmlformats.org/officeDocument/2006/relationships/image" Target="../media/image43.png"/><Relationship Id="rId21" Type="http://schemas.openxmlformats.org/officeDocument/2006/relationships/image" Target="../media/image44.png"/><Relationship Id="rId22" Type="http://schemas.openxmlformats.org/officeDocument/2006/relationships/image" Target="../media/image45.png"/><Relationship Id="rId23" Type="http://schemas.openxmlformats.org/officeDocument/2006/relationships/image" Target="../media/image46.png"/><Relationship Id="rId24" Type="http://schemas.openxmlformats.org/officeDocument/2006/relationships/image" Target="../media/image1.tif"/><Relationship Id="rId25" Type="http://schemas.openxmlformats.org/officeDocument/2006/relationships/image" Target="../media/image47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10.png"/><Relationship Id="rId9" Type="http://schemas.openxmlformats.org/officeDocument/2006/relationships/image" Target="../media/image11.png"/><Relationship Id="rId10" Type="http://schemas.openxmlformats.org/officeDocument/2006/relationships/image" Target="../media/image12.pn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chart" Target="../charts/chart1.xml"/><Relationship Id="rId3" Type="http://schemas.openxmlformats.org/officeDocument/2006/relationships/image" Target="../media/image56.png"/><Relationship Id="rId4" Type="http://schemas.openxmlformats.org/officeDocument/2006/relationships/image" Target="../media/image57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chart" Target="../charts/chart2.xml"/><Relationship Id="rId3" Type="http://schemas.openxmlformats.org/officeDocument/2006/relationships/image" Target="../media/image58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chart" Target="../charts/chart3.xml"/><Relationship Id="rId3" Type="http://schemas.openxmlformats.org/officeDocument/2006/relationships/image" Target="../media/image59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chart" Target="../charts/chart4.xml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chart" Target="../charts/chart5.xml"/><Relationship Id="rId3" Type="http://schemas.openxmlformats.org/officeDocument/2006/relationships/image" Target="../media/image62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pn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png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png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png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png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png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png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png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png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png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6.png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7.png"/></Relationships>
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8.png"/></Relationships>
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9.png"/></Relationships>
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0.png"/></Relationships>
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1.png"/></Relationships>
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2.png"/></Relationships>
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3.png"/></Relationships>
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4.png"/></Relationships>
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5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.png"/></Relationships>
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7.png"/></Relationships>
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8.png"/></Relationships>
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9.png"/></Relationships>
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0.png"/></Relationships>
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1.png"/></Relationships>
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2.png"/></Relationships>

</file>

<file path=ppt/slides/_rels/slide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3.png"/></Relationships>

</file>

<file path=ppt/slides/_rels/slide5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7" Type="http://schemas.openxmlformats.org/officeDocument/2006/relationships/image" Target="../media/image21.png"/><Relationship Id="rId8" Type="http://schemas.openxmlformats.org/officeDocument/2006/relationships/image" Target="../media/image8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7" Type="http://schemas.openxmlformats.org/officeDocument/2006/relationships/image" Target="../media/image8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29.png"/><Relationship Id="rId7" Type="http://schemas.openxmlformats.org/officeDocument/2006/relationships/image" Target="../media/image30.png"/><Relationship Id="rId8" Type="http://schemas.openxmlformats.org/officeDocument/2006/relationships/image" Target="../media/image31.png"/><Relationship Id="rId9" Type="http://schemas.openxmlformats.org/officeDocument/2006/relationships/image" Target="../media/image32.png"/><Relationship Id="rId10" Type="http://schemas.openxmlformats.org/officeDocument/2006/relationships/image" Target="../media/image33.png"/><Relationship Id="rId11" Type="http://schemas.openxmlformats.org/officeDocument/2006/relationships/image" Target="../media/image34.png"/><Relationship Id="rId12" Type="http://schemas.openxmlformats.org/officeDocument/2006/relationships/image" Target="../media/image35.png"/><Relationship Id="rId13" Type="http://schemas.openxmlformats.org/officeDocument/2006/relationships/image" Target="../media/image36.png"/><Relationship Id="rId14" Type="http://schemas.openxmlformats.org/officeDocument/2006/relationships/image" Target="../media/image37.png"/><Relationship Id="rId15" Type="http://schemas.openxmlformats.org/officeDocument/2006/relationships/image" Target="../media/image38.png"/><Relationship Id="rId16" Type="http://schemas.openxmlformats.org/officeDocument/2006/relationships/image" Target="../media/image39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Double-click to edit"/>
          <p:cNvSpPr txBox="1"/>
          <p:nvPr>
            <p:ph type="title" idx="4294967295"/>
          </p:nvPr>
        </p:nvSpPr>
        <p:spPr>
          <a:xfrm>
            <a:off x="975359" y="3029937"/>
            <a:ext cx="11054082" cy="2090703"/>
          </a:xfrm>
          <a:prstGeom prst="rect">
            <a:avLst/>
          </a:prstGeom>
        </p:spPr>
        <p:txBody>
          <a:bodyPr anchor="t">
            <a:normAutofit fontScale="100000" lnSpcReduction="0"/>
          </a:bodyPr>
          <a:lstStyle/>
          <a:p>
            <a:pPr/>
          </a:p>
        </p:txBody>
      </p:sp>
      <p:sp>
        <p:nvSpPr>
          <p:cNvPr id="77" name="Double-click to edit"/>
          <p:cNvSpPr txBox="1"/>
          <p:nvPr>
            <p:ph type="body" sz="quarter" idx="4294967295"/>
          </p:nvPr>
        </p:nvSpPr>
        <p:spPr>
          <a:xfrm>
            <a:off x="1950719" y="5527040"/>
            <a:ext cx="9103361" cy="2492587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buChar char="•"/>
            </a:pPr>
          </a:p>
        </p:txBody>
      </p:sp>
      <p:pic>
        <p:nvPicPr>
          <p:cNvPr id="78" name="image.tif" descr="image.t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-1"/>
            <a:ext cx="13004801" cy="9753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Meet the Team"/>
          <p:cNvSpPr txBox="1"/>
          <p:nvPr>
            <p:ph type="title"/>
          </p:nvPr>
        </p:nvSpPr>
        <p:spPr>
          <a:xfrm>
            <a:off x="226827" y="146505"/>
            <a:ext cx="11216641" cy="924020"/>
          </a:xfrm>
          <a:prstGeom prst="rect">
            <a:avLst/>
          </a:prstGeom>
        </p:spPr>
        <p:txBody>
          <a:bodyPr/>
          <a:lstStyle/>
          <a:p>
            <a:pPr/>
            <a:r>
              <a:t>Meet the Team</a:t>
            </a:r>
          </a:p>
        </p:txBody>
      </p:sp>
      <p:pic>
        <p:nvPicPr>
          <p:cNvPr id="141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721" y="5548136"/>
            <a:ext cx="4106354" cy="2864432"/>
          </a:xfrm>
          <a:prstGeom prst="rect">
            <a:avLst/>
          </a:prstGeom>
          <a:ln w="12700">
            <a:miter lim="400000"/>
          </a:ln>
        </p:spPr>
      </p:pic>
      <p:pic>
        <p:nvPicPr>
          <p:cNvPr id="142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1055" y="1993495"/>
            <a:ext cx="1343677" cy="1677342"/>
          </a:xfrm>
          <a:prstGeom prst="rect">
            <a:avLst/>
          </a:prstGeom>
          <a:ln w="12700">
            <a:miter lim="400000"/>
          </a:ln>
        </p:spPr>
      </p:pic>
      <p:sp>
        <p:nvSpPr>
          <p:cNvPr id="143" name="Chuck, as a third participant usually of malicious intent."/>
          <p:cNvSpPr txBox="1"/>
          <p:nvPr/>
        </p:nvSpPr>
        <p:spPr>
          <a:xfrm>
            <a:off x="177590" y="3841707"/>
            <a:ext cx="1837514" cy="2307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8767" tIns="48767" rIns="48767" bIns="48767">
            <a:spAutoFit/>
          </a:bodyPr>
          <a:lstStyle>
            <a:lvl1pPr>
              <a:defRPr b="0" sz="24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Chuck, as a third participant usually of malicious intent.</a:t>
            </a:r>
          </a:p>
        </p:txBody>
      </p:sp>
      <p:pic>
        <p:nvPicPr>
          <p:cNvPr id="144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648119" y="1418524"/>
            <a:ext cx="1343677" cy="1907815"/>
          </a:xfrm>
          <a:prstGeom prst="rect">
            <a:avLst/>
          </a:prstGeom>
          <a:ln w="12700">
            <a:miter lim="400000"/>
          </a:ln>
        </p:spPr>
      </p:pic>
      <p:sp>
        <p:nvSpPr>
          <p:cNvPr id="145" name="Carol, Carlos or Charlie, as a third participant in communications."/>
          <p:cNvSpPr txBox="1"/>
          <p:nvPr/>
        </p:nvSpPr>
        <p:spPr>
          <a:xfrm>
            <a:off x="11072220" y="1463545"/>
            <a:ext cx="2261751" cy="15707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8767" tIns="48767" rIns="48767" bIns="48767">
            <a:spAutoFit/>
          </a:bodyPr>
          <a:lstStyle>
            <a:lvl1pPr>
              <a:defRPr b="0" sz="24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Carol, Carlos or Charlie, as a third participant in communications.</a:t>
            </a:r>
          </a:p>
        </p:txBody>
      </p:sp>
      <p:pic>
        <p:nvPicPr>
          <p:cNvPr id="146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342753" y="1202059"/>
            <a:ext cx="1341121" cy="1341121"/>
          </a:xfrm>
          <a:prstGeom prst="rect">
            <a:avLst/>
          </a:prstGeom>
          <a:ln w="12700">
            <a:miter lim="400000"/>
          </a:ln>
        </p:spPr>
      </p:pic>
      <p:sp>
        <p:nvSpPr>
          <p:cNvPr id="147" name="Craig, the password cracker"/>
          <p:cNvSpPr txBox="1"/>
          <p:nvPr/>
        </p:nvSpPr>
        <p:spPr>
          <a:xfrm>
            <a:off x="4792603" y="1278358"/>
            <a:ext cx="3572724" cy="465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8767" tIns="48767" rIns="48767" bIns="48767">
            <a:spAutoFit/>
          </a:bodyPr>
          <a:lstStyle>
            <a:lvl1pPr>
              <a:defRPr b="0" sz="24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Craig, the password cracker </a:t>
            </a:r>
          </a:p>
        </p:txBody>
      </p:sp>
      <p:pic>
        <p:nvPicPr>
          <p:cNvPr id="148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3745492" y="5817447"/>
            <a:ext cx="1522262" cy="1530490"/>
          </a:xfrm>
          <a:prstGeom prst="rect">
            <a:avLst/>
          </a:prstGeom>
          <a:ln w="12700">
            <a:miter lim="400000"/>
          </a:ln>
        </p:spPr>
      </p:pic>
      <p:sp>
        <p:nvSpPr>
          <p:cNvPr id="149" name="Dan, Dave or David, a fourth participant."/>
          <p:cNvSpPr txBox="1"/>
          <p:nvPr/>
        </p:nvSpPr>
        <p:spPr>
          <a:xfrm>
            <a:off x="3106419" y="7468083"/>
            <a:ext cx="1868815" cy="15707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8767" tIns="48767" rIns="48767" bIns="48767">
            <a:spAutoFit/>
          </a:bodyPr>
          <a:lstStyle>
            <a:lvl1pPr>
              <a:defRPr b="0" sz="24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Dan, Dave or David, a fourth participant.</a:t>
            </a:r>
          </a:p>
        </p:txBody>
      </p:sp>
      <p:pic>
        <p:nvPicPr>
          <p:cNvPr id="150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0138407" y="3666955"/>
            <a:ext cx="948268" cy="1341121"/>
          </a:xfrm>
          <a:prstGeom prst="rect">
            <a:avLst/>
          </a:prstGeom>
          <a:ln w="12700">
            <a:miter lim="400000"/>
          </a:ln>
        </p:spPr>
      </p:pic>
      <p:sp>
        <p:nvSpPr>
          <p:cNvPr id="151" name="Erin, a fifth participant."/>
          <p:cNvSpPr txBox="1"/>
          <p:nvPr/>
        </p:nvSpPr>
        <p:spPr>
          <a:xfrm>
            <a:off x="11235254" y="3768611"/>
            <a:ext cx="1676742" cy="834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8767" tIns="48767" rIns="48767" bIns="48767">
            <a:spAutoFit/>
          </a:bodyPr>
          <a:lstStyle>
            <a:lvl1pPr>
              <a:defRPr b="0" sz="24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Erin, a fifth participant.</a:t>
            </a:r>
          </a:p>
        </p:txBody>
      </p:sp>
      <p:sp>
        <p:nvSpPr>
          <p:cNvPr id="152" name="Faythe, a trusted advisor, courier or intermediary."/>
          <p:cNvSpPr txBox="1"/>
          <p:nvPr/>
        </p:nvSpPr>
        <p:spPr>
          <a:xfrm>
            <a:off x="9218824" y="7928243"/>
            <a:ext cx="3456797" cy="834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8767" tIns="48767" rIns="48767" bIns="48767">
            <a:spAutoFit/>
          </a:bodyPr>
          <a:lstStyle>
            <a:lvl1pPr>
              <a:defRPr b="0" sz="24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Faythe, a trusted advisor, courier or intermediary.</a:t>
            </a:r>
          </a:p>
        </p:txBody>
      </p:sp>
      <p:pic>
        <p:nvPicPr>
          <p:cNvPr id="153" name="Image" descr="Image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0989695" y="5477624"/>
            <a:ext cx="1676742" cy="2390248"/>
          </a:xfrm>
          <a:prstGeom prst="rect">
            <a:avLst/>
          </a:prstGeom>
          <a:ln w="12700">
            <a:miter lim="400000"/>
          </a:ln>
        </p:spPr>
      </p:pic>
      <p:sp>
        <p:nvSpPr>
          <p:cNvPr id="154" name="Frank, a sixth participant"/>
          <p:cNvSpPr txBox="1"/>
          <p:nvPr/>
        </p:nvSpPr>
        <p:spPr>
          <a:xfrm>
            <a:off x="8070353" y="7407585"/>
            <a:ext cx="3225805" cy="465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8767" tIns="48767" rIns="48767" bIns="48767">
            <a:spAutoFit/>
          </a:bodyPr>
          <a:lstStyle>
            <a:lvl1pPr>
              <a:defRPr b="0" sz="24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Frank, a sixth participant </a:t>
            </a:r>
          </a:p>
        </p:txBody>
      </p:sp>
      <p:pic>
        <p:nvPicPr>
          <p:cNvPr id="155" name="Image" descr="Image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8196481" y="6063148"/>
            <a:ext cx="1977814" cy="1219201"/>
          </a:xfrm>
          <a:prstGeom prst="rect">
            <a:avLst/>
          </a:prstGeom>
          <a:ln w="12700">
            <a:miter lim="400000"/>
          </a:ln>
        </p:spPr>
      </p:pic>
      <p:sp>
        <p:nvSpPr>
          <p:cNvPr id="156" name="Grace, a government representative."/>
          <p:cNvSpPr txBox="1"/>
          <p:nvPr/>
        </p:nvSpPr>
        <p:spPr>
          <a:xfrm>
            <a:off x="5230010" y="8077256"/>
            <a:ext cx="4638929" cy="465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8767" tIns="48767" rIns="48767" bIns="48767">
            <a:spAutoFit/>
          </a:bodyPr>
          <a:lstStyle>
            <a:lvl1pPr>
              <a:defRPr b="0" sz="24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Grace, a government representative.</a:t>
            </a:r>
          </a:p>
        </p:txBody>
      </p:sp>
      <p:pic>
        <p:nvPicPr>
          <p:cNvPr id="157" name="Image" descr="Image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5780595" y="6102381"/>
            <a:ext cx="1289789" cy="1910797"/>
          </a:xfrm>
          <a:prstGeom prst="rect">
            <a:avLst/>
          </a:prstGeom>
          <a:ln w="12700">
            <a:miter lim="400000"/>
          </a:ln>
        </p:spPr>
      </p:pic>
      <p:pic>
        <p:nvPicPr>
          <p:cNvPr id="158" name="Image" descr="Image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8600375" y="1335704"/>
            <a:ext cx="1146580" cy="2073455"/>
          </a:xfrm>
          <a:prstGeom prst="rect">
            <a:avLst/>
          </a:prstGeom>
          <a:ln w="12700">
            <a:miter lim="400000"/>
          </a:ln>
        </p:spPr>
      </p:pic>
      <p:sp>
        <p:nvSpPr>
          <p:cNvPr id="159" name="Oscar, an opponent"/>
          <p:cNvSpPr txBox="1"/>
          <p:nvPr/>
        </p:nvSpPr>
        <p:spPr>
          <a:xfrm>
            <a:off x="6952074" y="1747655"/>
            <a:ext cx="2516639" cy="465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8767" tIns="48767" rIns="48767" bIns="48767">
            <a:spAutoFit/>
          </a:bodyPr>
          <a:lstStyle>
            <a:lvl1pPr>
              <a:defRPr b="0" sz="24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Oscar, an opponent</a:t>
            </a:r>
          </a:p>
        </p:txBody>
      </p:sp>
      <p:pic>
        <p:nvPicPr>
          <p:cNvPr id="160" name="Image" descr="Image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4378524" y="2891179"/>
            <a:ext cx="1146581" cy="1434267"/>
          </a:xfrm>
          <a:prstGeom prst="rect">
            <a:avLst/>
          </a:prstGeom>
          <a:ln w="12700">
            <a:miter lim="400000"/>
          </a:ln>
        </p:spPr>
      </p:pic>
      <p:pic>
        <p:nvPicPr>
          <p:cNvPr id="161" name="Image" descr="Image"/>
          <p:cNvPicPr>
            <a:picLocks noChangeAspect="1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5916556" y="2216952"/>
            <a:ext cx="1017867" cy="1434267"/>
          </a:xfrm>
          <a:prstGeom prst="rect">
            <a:avLst/>
          </a:prstGeom>
          <a:ln w="12700">
            <a:miter lim="400000"/>
          </a:ln>
        </p:spPr>
      </p:pic>
      <p:sp>
        <p:nvSpPr>
          <p:cNvPr id="162" name="Victor. A verifier."/>
          <p:cNvSpPr txBox="1"/>
          <p:nvPr/>
        </p:nvSpPr>
        <p:spPr>
          <a:xfrm>
            <a:off x="6957087" y="2268313"/>
            <a:ext cx="2138318" cy="465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8767" tIns="48767" rIns="48767" bIns="48767">
            <a:spAutoFit/>
          </a:bodyPr>
          <a:lstStyle>
            <a:lvl1pPr>
              <a:defRPr b="0" sz="24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Victor. A verifier.</a:t>
            </a:r>
          </a:p>
        </p:txBody>
      </p:sp>
      <p:pic>
        <p:nvPicPr>
          <p:cNvPr id="163" name="Image" descr="Image"/>
          <p:cNvPicPr>
            <a:picLocks noChangeAspect="1"/>
          </p:cNvPicPr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2147772" y="2653329"/>
            <a:ext cx="1676741" cy="1623847"/>
          </a:xfrm>
          <a:prstGeom prst="rect">
            <a:avLst/>
          </a:prstGeom>
          <a:ln w="12700">
            <a:miter lim="400000"/>
          </a:ln>
        </p:spPr>
      </p:pic>
      <p:sp>
        <p:nvSpPr>
          <p:cNvPr id="164" name="Sybil, an attacker who marshals a large number of pseudonymous identities."/>
          <p:cNvSpPr txBox="1"/>
          <p:nvPr/>
        </p:nvSpPr>
        <p:spPr>
          <a:xfrm>
            <a:off x="2081715" y="4380991"/>
            <a:ext cx="3456798" cy="15707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8767" tIns="48767" rIns="48767" bIns="48767">
            <a:spAutoFit/>
          </a:bodyPr>
          <a:lstStyle>
            <a:lvl1pPr>
              <a:defRPr b="0" sz="24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Sybil, an attacker who marshals a large number of pseudonymous identities.</a:t>
            </a:r>
          </a:p>
        </p:txBody>
      </p:sp>
      <p:pic>
        <p:nvPicPr>
          <p:cNvPr id="165" name="Image" descr="Image"/>
          <p:cNvPicPr>
            <a:picLocks noChangeAspect="1"/>
          </p:cNvPicPr>
          <p:nvPr/>
        </p:nvPicPr>
        <p:blipFill>
          <a:blip r:embed="rId15">
            <a:extLst/>
          </a:blip>
          <a:stretch>
            <a:fillRect/>
          </a:stretch>
        </p:blipFill>
        <p:spPr>
          <a:xfrm>
            <a:off x="8706925" y="4189741"/>
            <a:ext cx="1146580" cy="1691979"/>
          </a:xfrm>
          <a:prstGeom prst="rect">
            <a:avLst/>
          </a:prstGeom>
          <a:ln w="12700">
            <a:miter lim="400000"/>
          </a:ln>
        </p:spPr>
      </p:pic>
      <p:sp>
        <p:nvSpPr>
          <p:cNvPr id="166" name="Peggy, a prover"/>
          <p:cNvSpPr txBox="1"/>
          <p:nvPr/>
        </p:nvSpPr>
        <p:spPr>
          <a:xfrm>
            <a:off x="5571987" y="3799912"/>
            <a:ext cx="1992615" cy="465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8767" tIns="48767" rIns="48767" bIns="48767">
            <a:spAutoFit/>
          </a:bodyPr>
          <a:lstStyle>
            <a:lvl1pPr>
              <a:defRPr b="0" sz="24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Peggy, a prover</a:t>
            </a:r>
          </a:p>
        </p:txBody>
      </p:sp>
      <p:sp>
        <p:nvSpPr>
          <p:cNvPr id="167" name="Walter, a warden."/>
          <p:cNvSpPr txBox="1"/>
          <p:nvPr/>
        </p:nvSpPr>
        <p:spPr>
          <a:xfrm>
            <a:off x="8136026" y="3799912"/>
            <a:ext cx="2288634" cy="465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8767" tIns="48767" rIns="48767" bIns="48767">
            <a:spAutoFit/>
          </a:bodyPr>
          <a:lstStyle>
            <a:lvl1pPr>
              <a:defRPr b="0" sz="24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Walter, a warden.</a:t>
            </a:r>
          </a:p>
        </p:txBody>
      </p:sp>
      <p:pic>
        <p:nvPicPr>
          <p:cNvPr id="168" name="Image" descr="Image"/>
          <p:cNvPicPr>
            <a:picLocks noChangeAspect="1"/>
          </p:cNvPicPr>
          <p:nvPr/>
        </p:nvPicPr>
        <p:blipFill>
          <a:blip r:embed="rId16">
            <a:extLst/>
          </a:blip>
          <a:stretch>
            <a:fillRect/>
          </a:stretch>
        </p:blipFill>
        <p:spPr>
          <a:xfrm>
            <a:off x="5857506" y="4380991"/>
            <a:ext cx="1289788" cy="1289789"/>
          </a:xfrm>
          <a:prstGeom prst="rect">
            <a:avLst/>
          </a:prstGeom>
          <a:ln w="12700">
            <a:miter lim="400000"/>
          </a:ln>
        </p:spPr>
      </p:pic>
      <p:sp>
        <p:nvSpPr>
          <p:cNvPr id="169" name="Wendy, a whistleblower."/>
          <p:cNvSpPr txBox="1"/>
          <p:nvPr/>
        </p:nvSpPr>
        <p:spPr>
          <a:xfrm>
            <a:off x="7263088" y="4586228"/>
            <a:ext cx="1061963" cy="15707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8767" tIns="48767" rIns="48767" bIns="48767">
            <a:spAutoFit/>
          </a:bodyPr>
          <a:lstStyle>
            <a:lvl1pPr>
              <a:defRPr b="0" sz="24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Wendy, a whistleblower.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Meet the Team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Meet the Team</a:t>
            </a:r>
          </a:p>
        </p:txBody>
      </p:sp>
      <p:pic>
        <p:nvPicPr>
          <p:cNvPr id="172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721" y="5548136"/>
            <a:ext cx="4106354" cy="2864432"/>
          </a:xfrm>
          <a:prstGeom prst="rect">
            <a:avLst/>
          </a:prstGeom>
          <a:ln w="12700">
            <a:miter lim="400000"/>
          </a:ln>
        </p:spPr>
      </p:pic>
      <p:pic>
        <p:nvPicPr>
          <p:cNvPr id="173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1055" y="1993495"/>
            <a:ext cx="1343677" cy="1677342"/>
          </a:xfrm>
          <a:prstGeom prst="rect">
            <a:avLst/>
          </a:prstGeom>
          <a:ln w="12700">
            <a:miter lim="400000"/>
          </a:ln>
        </p:spPr>
      </p:pic>
      <p:sp>
        <p:nvSpPr>
          <p:cNvPr id="174" name="Chuck, as a third participant usually of malicious intent."/>
          <p:cNvSpPr txBox="1"/>
          <p:nvPr/>
        </p:nvSpPr>
        <p:spPr>
          <a:xfrm>
            <a:off x="177590" y="3841707"/>
            <a:ext cx="1837514" cy="2307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8767" tIns="48767" rIns="48767" bIns="48767">
            <a:spAutoFit/>
          </a:bodyPr>
          <a:lstStyle>
            <a:lvl1pPr>
              <a:defRPr b="0" sz="24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Chuck, as a third participant usually of malicious intent.</a:t>
            </a:r>
          </a:p>
        </p:txBody>
      </p:sp>
      <p:pic>
        <p:nvPicPr>
          <p:cNvPr id="175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648119" y="1418524"/>
            <a:ext cx="1343677" cy="1907815"/>
          </a:xfrm>
          <a:prstGeom prst="rect">
            <a:avLst/>
          </a:prstGeom>
          <a:ln w="12700">
            <a:miter lim="400000"/>
          </a:ln>
        </p:spPr>
      </p:pic>
      <p:sp>
        <p:nvSpPr>
          <p:cNvPr id="176" name="Carol, Carlos or Charlie, as a third participant in communications."/>
          <p:cNvSpPr txBox="1"/>
          <p:nvPr/>
        </p:nvSpPr>
        <p:spPr>
          <a:xfrm>
            <a:off x="11072220" y="1463545"/>
            <a:ext cx="2261751" cy="15707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8767" tIns="48767" rIns="48767" bIns="48767">
            <a:spAutoFit/>
          </a:bodyPr>
          <a:lstStyle>
            <a:lvl1pPr>
              <a:defRPr b="0" sz="24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Carol, Carlos or Charlie, as a third participant in communications.</a:t>
            </a:r>
          </a:p>
        </p:txBody>
      </p:sp>
      <p:pic>
        <p:nvPicPr>
          <p:cNvPr id="177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342753" y="1202059"/>
            <a:ext cx="1341121" cy="1341121"/>
          </a:xfrm>
          <a:prstGeom prst="rect">
            <a:avLst/>
          </a:prstGeom>
          <a:ln w="12700">
            <a:miter lim="400000"/>
          </a:ln>
        </p:spPr>
      </p:pic>
      <p:sp>
        <p:nvSpPr>
          <p:cNvPr id="178" name="Craig, the password cracker"/>
          <p:cNvSpPr txBox="1"/>
          <p:nvPr/>
        </p:nvSpPr>
        <p:spPr>
          <a:xfrm>
            <a:off x="4792603" y="1278358"/>
            <a:ext cx="3572724" cy="465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8767" tIns="48767" rIns="48767" bIns="48767">
            <a:spAutoFit/>
          </a:bodyPr>
          <a:lstStyle>
            <a:lvl1pPr>
              <a:defRPr b="0" sz="24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Craig, the password cracker </a:t>
            </a:r>
          </a:p>
        </p:txBody>
      </p:sp>
      <p:pic>
        <p:nvPicPr>
          <p:cNvPr id="179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3745492" y="5817447"/>
            <a:ext cx="1522262" cy="1530490"/>
          </a:xfrm>
          <a:prstGeom prst="rect">
            <a:avLst/>
          </a:prstGeom>
          <a:ln w="12700">
            <a:miter lim="400000"/>
          </a:ln>
        </p:spPr>
      </p:pic>
      <p:sp>
        <p:nvSpPr>
          <p:cNvPr id="180" name="Dan, Dave or David, a fourth participant."/>
          <p:cNvSpPr txBox="1"/>
          <p:nvPr/>
        </p:nvSpPr>
        <p:spPr>
          <a:xfrm>
            <a:off x="3106419" y="7468083"/>
            <a:ext cx="1868815" cy="15707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8767" tIns="48767" rIns="48767" bIns="48767">
            <a:spAutoFit/>
          </a:bodyPr>
          <a:lstStyle>
            <a:lvl1pPr>
              <a:defRPr b="0" sz="24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Dan, Dave or David, a fourth participant.</a:t>
            </a:r>
          </a:p>
        </p:txBody>
      </p:sp>
      <p:pic>
        <p:nvPicPr>
          <p:cNvPr id="181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0138407" y="3666955"/>
            <a:ext cx="948268" cy="1341121"/>
          </a:xfrm>
          <a:prstGeom prst="rect">
            <a:avLst/>
          </a:prstGeom>
          <a:ln w="12700">
            <a:miter lim="400000"/>
          </a:ln>
        </p:spPr>
      </p:pic>
      <p:sp>
        <p:nvSpPr>
          <p:cNvPr id="182" name="Faythe, a trusted advisor, courier or intermediary."/>
          <p:cNvSpPr txBox="1"/>
          <p:nvPr/>
        </p:nvSpPr>
        <p:spPr>
          <a:xfrm>
            <a:off x="9218824" y="7928243"/>
            <a:ext cx="3456797" cy="834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8767" tIns="48767" rIns="48767" bIns="48767">
            <a:spAutoFit/>
          </a:bodyPr>
          <a:lstStyle>
            <a:lvl1pPr>
              <a:defRPr b="0" sz="24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Faythe, a trusted advisor, courier or intermediary.</a:t>
            </a:r>
          </a:p>
        </p:txBody>
      </p:sp>
      <p:pic>
        <p:nvPicPr>
          <p:cNvPr id="183" name="Image" descr="Image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0989695" y="5477624"/>
            <a:ext cx="1676742" cy="2390248"/>
          </a:xfrm>
          <a:prstGeom prst="rect">
            <a:avLst/>
          </a:prstGeom>
          <a:ln w="12700">
            <a:miter lim="400000"/>
          </a:ln>
        </p:spPr>
      </p:pic>
      <p:sp>
        <p:nvSpPr>
          <p:cNvPr id="184" name="Frank, a sixth participant"/>
          <p:cNvSpPr txBox="1"/>
          <p:nvPr/>
        </p:nvSpPr>
        <p:spPr>
          <a:xfrm>
            <a:off x="8070353" y="7407585"/>
            <a:ext cx="3225805" cy="465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8767" tIns="48767" rIns="48767" bIns="48767">
            <a:spAutoFit/>
          </a:bodyPr>
          <a:lstStyle>
            <a:lvl1pPr>
              <a:defRPr b="0" sz="24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Frank, a sixth participant </a:t>
            </a:r>
          </a:p>
        </p:txBody>
      </p:sp>
      <p:pic>
        <p:nvPicPr>
          <p:cNvPr id="185" name="Image" descr="Image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8196481" y="6063148"/>
            <a:ext cx="1977814" cy="1219201"/>
          </a:xfrm>
          <a:prstGeom prst="rect">
            <a:avLst/>
          </a:prstGeom>
          <a:ln w="12700">
            <a:miter lim="400000"/>
          </a:ln>
        </p:spPr>
      </p:pic>
      <p:sp>
        <p:nvSpPr>
          <p:cNvPr id="186" name="Grace, a government representative."/>
          <p:cNvSpPr txBox="1"/>
          <p:nvPr/>
        </p:nvSpPr>
        <p:spPr>
          <a:xfrm>
            <a:off x="5230010" y="8077256"/>
            <a:ext cx="4638929" cy="465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8767" tIns="48767" rIns="48767" bIns="48767">
            <a:spAutoFit/>
          </a:bodyPr>
          <a:lstStyle>
            <a:lvl1pPr>
              <a:defRPr b="0" sz="24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Grace, a government representative.</a:t>
            </a:r>
          </a:p>
        </p:txBody>
      </p:sp>
      <p:pic>
        <p:nvPicPr>
          <p:cNvPr id="187" name="Image" descr="Image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5780595" y="6102381"/>
            <a:ext cx="1289789" cy="1910797"/>
          </a:xfrm>
          <a:prstGeom prst="rect">
            <a:avLst/>
          </a:prstGeom>
          <a:ln w="12700">
            <a:miter lim="400000"/>
          </a:ln>
        </p:spPr>
      </p:pic>
      <p:pic>
        <p:nvPicPr>
          <p:cNvPr id="188" name="Image" descr="Image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8600375" y="1335704"/>
            <a:ext cx="1146580" cy="2073455"/>
          </a:xfrm>
          <a:prstGeom prst="rect">
            <a:avLst/>
          </a:prstGeom>
          <a:ln w="12700">
            <a:miter lim="400000"/>
          </a:ln>
        </p:spPr>
      </p:pic>
      <p:sp>
        <p:nvSpPr>
          <p:cNvPr id="189" name="Oscar, an opponent"/>
          <p:cNvSpPr txBox="1"/>
          <p:nvPr/>
        </p:nvSpPr>
        <p:spPr>
          <a:xfrm>
            <a:off x="6952074" y="1747655"/>
            <a:ext cx="2516639" cy="465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8767" tIns="48767" rIns="48767" bIns="48767">
            <a:spAutoFit/>
          </a:bodyPr>
          <a:lstStyle>
            <a:lvl1pPr>
              <a:defRPr b="0" sz="24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Oscar, an opponent</a:t>
            </a:r>
          </a:p>
        </p:txBody>
      </p:sp>
      <p:pic>
        <p:nvPicPr>
          <p:cNvPr id="190" name="Image" descr="Image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4378524" y="2891179"/>
            <a:ext cx="1146581" cy="1434267"/>
          </a:xfrm>
          <a:prstGeom prst="rect">
            <a:avLst/>
          </a:prstGeom>
          <a:ln w="12700">
            <a:miter lim="400000"/>
          </a:ln>
        </p:spPr>
      </p:pic>
      <p:pic>
        <p:nvPicPr>
          <p:cNvPr id="191" name="Image" descr="Image"/>
          <p:cNvPicPr>
            <a:picLocks noChangeAspect="1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5916556" y="2216952"/>
            <a:ext cx="1017867" cy="1434267"/>
          </a:xfrm>
          <a:prstGeom prst="rect">
            <a:avLst/>
          </a:prstGeom>
          <a:ln w="12700">
            <a:miter lim="400000"/>
          </a:ln>
        </p:spPr>
      </p:pic>
      <p:sp>
        <p:nvSpPr>
          <p:cNvPr id="192" name="Victor. A verifier."/>
          <p:cNvSpPr txBox="1"/>
          <p:nvPr/>
        </p:nvSpPr>
        <p:spPr>
          <a:xfrm>
            <a:off x="6957087" y="2268313"/>
            <a:ext cx="2138318" cy="465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8767" tIns="48767" rIns="48767" bIns="48767">
            <a:spAutoFit/>
          </a:bodyPr>
          <a:lstStyle>
            <a:lvl1pPr>
              <a:defRPr b="0" sz="24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Victor. A verifier.</a:t>
            </a:r>
          </a:p>
        </p:txBody>
      </p:sp>
      <p:pic>
        <p:nvPicPr>
          <p:cNvPr id="193" name="Image" descr="Image"/>
          <p:cNvPicPr>
            <a:picLocks noChangeAspect="1"/>
          </p:cNvPicPr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2147772" y="2653329"/>
            <a:ext cx="1676741" cy="1623847"/>
          </a:xfrm>
          <a:prstGeom prst="rect">
            <a:avLst/>
          </a:prstGeom>
          <a:ln w="12700">
            <a:miter lim="400000"/>
          </a:ln>
        </p:spPr>
      </p:pic>
      <p:sp>
        <p:nvSpPr>
          <p:cNvPr id="194" name="Sybil, an attacker who marshals a large number of pseudonymous identities."/>
          <p:cNvSpPr txBox="1"/>
          <p:nvPr/>
        </p:nvSpPr>
        <p:spPr>
          <a:xfrm>
            <a:off x="2081715" y="4380991"/>
            <a:ext cx="3456798" cy="15707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8767" tIns="48767" rIns="48767" bIns="48767">
            <a:spAutoFit/>
          </a:bodyPr>
          <a:lstStyle>
            <a:lvl1pPr>
              <a:defRPr b="0" sz="24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Sybil, an attacker who marshals a large number of pseudonymous identities.</a:t>
            </a:r>
          </a:p>
        </p:txBody>
      </p:sp>
      <p:pic>
        <p:nvPicPr>
          <p:cNvPr id="195" name="Image" descr="Image"/>
          <p:cNvPicPr>
            <a:picLocks noChangeAspect="1"/>
          </p:cNvPicPr>
          <p:nvPr/>
        </p:nvPicPr>
        <p:blipFill>
          <a:blip r:embed="rId15">
            <a:extLst/>
          </a:blip>
          <a:stretch>
            <a:fillRect/>
          </a:stretch>
        </p:blipFill>
        <p:spPr>
          <a:xfrm>
            <a:off x="8706925" y="4189741"/>
            <a:ext cx="1146580" cy="1691979"/>
          </a:xfrm>
          <a:prstGeom prst="rect">
            <a:avLst/>
          </a:prstGeom>
          <a:ln w="12700">
            <a:miter lim="400000"/>
          </a:ln>
        </p:spPr>
      </p:pic>
      <p:sp>
        <p:nvSpPr>
          <p:cNvPr id="196" name="Peggy, a prover"/>
          <p:cNvSpPr txBox="1"/>
          <p:nvPr/>
        </p:nvSpPr>
        <p:spPr>
          <a:xfrm>
            <a:off x="5571987" y="3799912"/>
            <a:ext cx="1992615" cy="465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8767" tIns="48767" rIns="48767" bIns="48767">
            <a:spAutoFit/>
          </a:bodyPr>
          <a:lstStyle>
            <a:lvl1pPr>
              <a:defRPr b="0" sz="24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Peggy, a prover</a:t>
            </a:r>
          </a:p>
        </p:txBody>
      </p:sp>
      <p:sp>
        <p:nvSpPr>
          <p:cNvPr id="197" name="Walter, a warden."/>
          <p:cNvSpPr txBox="1"/>
          <p:nvPr/>
        </p:nvSpPr>
        <p:spPr>
          <a:xfrm>
            <a:off x="8136026" y="3799912"/>
            <a:ext cx="2288634" cy="465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8767" tIns="48767" rIns="48767" bIns="48767">
            <a:spAutoFit/>
          </a:bodyPr>
          <a:lstStyle>
            <a:lvl1pPr>
              <a:defRPr b="0" sz="24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Walter, a warden.</a:t>
            </a:r>
          </a:p>
        </p:txBody>
      </p:sp>
      <p:pic>
        <p:nvPicPr>
          <p:cNvPr id="198" name="Image" descr="Image"/>
          <p:cNvPicPr>
            <a:picLocks noChangeAspect="1"/>
          </p:cNvPicPr>
          <p:nvPr/>
        </p:nvPicPr>
        <p:blipFill>
          <a:blip r:embed="rId16">
            <a:extLst/>
          </a:blip>
          <a:stretch>
            <a:fillRect/>
          </a:stretch>
        </p:blipFill>
        <p:spPr>
          <a:xfrm>
            <a:off x="5857506" y="4380991"/>
            <a:ext cx="1289788" cy="1289789"/>
          </a:xfrm>
          <a:prstGeom prst="rect">
            <a:avLst/>
          </a:prstGeom>
          <a:ln w="12700">
            <a:miter lim="400000"/>
          </a:ln>
        </p:spPr>
      </p:pic>
      <p:sp>
        <p:nvSpPr>
          <p:cNvPr id="199" name="Wendy, a whistleblower."/>
          <p:cNvSpPr txBox="1"/>
          <p:nvPr/>
        </p:nvSpPr>
        <p:spPr>
          <a:xfrm>
            <a:off x="7263088" y="4586228"/>
            <a:ext cx="1061963" cy="15707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8767" tIns="48767" rIns="48767" bIns="48767">
            <a:spAutoFit/>
          </a:bodyPr>
          <a:lstStyle>
            <a:lvl1pPr>
              <a:defRPr b="0" sz="24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Wendy, a whistleblower.</a:t>
            </a:r>
          </a:p>
        </p:txBody>
      </p:sp>
      <p:pic>
        <p:nvPicPr>
          <p:cNvPr id="200" name="Image" descr="Image"/>
          <p:cNvPicPr>
            <a:picLocks noChangeAspect="1"/>
          </p:cNvPicPr>
          <p:nvPr/>
        </p:nvPicPr>
        <p:blipFill>
          <a:blip r:embed="rId17">
            <a:extLst/>
          </a:blip>
          <a:stretch>
            <a:fillRect/>
          </a:stretch>
        </p:blipFill>
        <p:spPr>
          <a:xfrm>
            <a:off x="54941" y="1158985"/>
            <a:ext cx="6150044" cy="4612535"/>
          </a:xfrm>
          <a:prstGeom prst="rect">
            <a:avLst/>
          </a:prstGeom>
          <a:ln w="12700">
            <a:miter lim="400000"/>
          </a:ln>
        </p:spPr>
      </p:pic>
      <p:sp>
        <p:nvSpPr>
          <p:cNvPr id="201" name="Erin, a fifth participant."/>
          <p:cNvSpPr txBox="1"/>
          <p:nvPr/>
        </p:nvSpPr>
        <p:spPr>
          <a:xfrm>
            <a:off x="11235254" y="3768611"/>
            <a:ext cx="1676742" cy="834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8767" tIns="48767" rIns="48767" bIns="48767">
            <a:spAutoFit/>
          </a:bodyPr>
          <a:lstStyle>
            <a:lvl1pPr>
              <a:defRPr b="0" sz="24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Erin, a fifth participant.</a:t>
            </a:r>
          </a:p>
        </p:txBody>
      </p:sp>
      <p:pic>
        <p:nvPicPr>
          <p:cNvPr id="202" name="Image" descr="Image"/>
          <p:cNvPicPr>
            <a:picLocks noChangeAspect="1"/>
          </p:cNvPicPr>
          <p:nvPr/>
        </p:nvPicPr>
        <p:blipFill>
          <a:blip r:embed="rId18">
            <a:extLst/>
          </a:blip>
          <a:stretch>
            <a:fillRect/>
          </a:stretch>
        </p:blipFill>
        <p:spPr>
          <a:xfrm>
            <a:off x="8123869" y="1263818"/>
            <a:ext cx="4977344" cy="3733009"/>
          </a:xfrm>
          <a:prstGeom prst="rect">
            <a:avLst/>
          </a:prstGeom>
          <a:ln w="12700">
            <a:miter lim="400000"/>
          </a:ln>
        </p:spPr>
      </p:pic>
      <p:pic>
        <p:nvPicPr>
          <p:cNvPr id="203" name="Image" descr="Image"/>
          <p:cNvPicPr>
            <a:picLocks noChangeAspect="1"/>
          </p:cNvPicPr>
          <p:nvPr/>
        </p:nvPicPr>
        <p:blipFill>
          <a:blip r:embed="rId19">
            <a:extLst/>
          </a:blip>
          <a:stretch>
            <a:fillRect/>
          </a:stretch>
        </p:blipFill>
        <p:spPr>
          <a:xfrm>
            <a:off x="8026927" y="4646852"/>
            <a:ext cx="5162239" cy="3871679"/>
          </a:xfrm>
          <a:prstGeom prst="rect">
            <a:avLst/>
          </a:prstGeom>
          <a:ln w="12700">
            <a:miter lim="400000"/>
          </a:ln>
        </p:spPr>
      </p:pic>
      <p:pic>
        <p:nvPicPr>
          <p:cNvPr id="204" name="Image" descr="Image"/>
          <p:cNvPicPr>
            <a:picLocks noChangeAspect="1"/>
          </p:cNvPicPr>
          <p:nvPr/>
        </p:nvPicPr>
        <p:blipFill>
          <a:blip r:embed="rId20">
            <a:extLst/>
          </a:blip>
          <a:stretch>
            <a:fillRect/>
          </a:stretch>
        </p:blipFill>
        <p:spPr>
          <a:xfrm>
            <a:off x="-411250" y="2653329"/>
            <a:ext cx="7082426" cy="5311820"/>
          </a:xfrm>
          <a:prstGeom prst="rect">
            <a:avLst/>
          </a:prstGeom>
          <a:ln w="12700">
            <a:miter lim="400000"/>
          </a:ln>
        </p:spPr>
      </p:pic>
      <p:pic>
        <p:nvPicPr>
          <p:cNvPr id="205" name="Image" descr="Image"/>
          <p:cNvPicPr>
            <a:picLocks noChangeAspect="1"/>
          </p:cNvPicPr>
          <p:nvPr/>
        </p:nvPicPr>
        <p:blipFill>
          <a:blip r:embed="rId21">
            <a:extLst/>
          </a:blip>
          <a:stretch>
            <a:fillRect/>
          </a:stretch>
        </p:blipFill>
        <p:spPr>
          <a:xfrm>
            <a:off x="7034436" y="4180313"/>
            <a:ext cx="5923246" cy="4442435"/>
          </a:xfrm>
          <a:prstGeom prst="rect">
            <a:avLst/>
          </a:prstGeom>
          <a:ln w="12700">
            <a:miter lim="400000"/>
          </a:ln>
        </p:spPr>
      </p:pic>
      <p:pic>
        <p:nvPicPr>
          <p:cNvPr id="206" name="Image" descr="Image"/>
          <p:cNvPicPr>
            <a:picLocks noChangeAspect="1"/>
          </p:cNvPicPr>
          <p:nvPr/>
        </p:nvPicPr>
        <p:blipFill>
          <a:blip r:embed="rId22">
            <a:extLst/>
          </a:blip>
          <a:stretch>
            <a:fillRect/>
          </a:stretch>
        </p:blipFill>
        <p:spPr>
          <a:xfrm>
            <a:off x="-2111" y="4806244"/>
            <a:ext cx="4977345" cy="3733009"/>
          </a:xfrm>
          <a:prstGeom prst="rect">
            <a:avLst/>
          </a:prstGeom>
          <a:ln w="12700">
            <a:miter lim="400000"/>
          </a:ln>
        </p:spPr>
      </p:pic>
      <p:pic>
        <p:nvPicPr>
          <p:cNvPr id="207" name="Image" descr="Image"/>
          <p:cNvPicPr>
            <a:picLocks noChangeAspect="1"/>
          </p:cNvPicPr>
          <p:nvPr/>
        </p:nvPicPr>
        <p:blipFill>
          <a:blip r:embed="rId23">
            <a:extLst/>
          </a:blip>
          <a:stretch>
            <a:fillRect/>
          </a:stretch>
        </p:blipFill>
        <p:spPr>
          <a:xfrm>
            <a:off x="3666685" y="1774333"/>
            <a:ext cx="4653700" cy="6204934"/>
          </a:xfrm>
          <a:prstGeom prst="rect">
            <a:avLst/>
          </a:prstGeom>
          <a:ln w="12700">
            <a:miter lim="400000"/>
          </a:ln>
        </p:spPr>
      </p:pic>
      <p:pic>
        <p:nvPicPr>
          <p:cNvPr id="208" name="Image" descr="Image"/>
          <p:cNvPicPr>
            <a:picLocks noChangeAspect="1"/>
          </p:cNvPicPr>
          <p:nvPr/>
        </p:nvPicPr>
        <p:blipFill>
          <a:blip r:embed="rId24">
            <a:extLst/>
          </a:blip>
          <a:stretch>
            <a:fillRect/>
          </a:stretch>
        </p:blipFill>
        <p:spPr>
          <a:xfrm>
            <a:off x="1491911" y="8829353"/>
            <a:ext cx="8232818" cy="6174613"/>
          </a:xfrm>
          <a:prstGeom prst="rect">
            <a:avLst/>
          </a:prstGeom>
          <a:ln w="3175">
            <a:miter lim="400000"/>
          </a:ln>
          <a:effectLst>
            <a:outerShdw sx="100000" sy="100000" kx="0" ky="0" algn="b" rotWithShape="0" blurRad="304800" dist="139700" dir="2700000">
              <a:srgbClr val="333333">
                <a:alpha val="64999"/>
              </a:srgbClr>
            </a:outerShdw>
          </a:effectLst>
        </p:spPr>
      </p:pic>
      <p:pic>
        <p:nvPicPr>
          <p:cNvPr id="209" name="Screen Shot 2016-11-11 at 14.53.04.png" descr="Screen Shot 2016-11-11 at 14.53.04.png"/>
          <p:cNvPicPr>
            <a:picLocks noChangeAspect="1"/>
          </p:cNvPicPr>
          <p:nvPr/>
        </p:nvPicPr>
        <p:blipFill>
          <a:blip r:embed="rId25">
            <a:extLst/>
          </a:blip>
          <a:stretch>
            <a:fillRect/>
          </a:stretch>
        </p:blipFill>
        <p:spPr>
          <a:xfrm>
            <a:off x="-1" y="9011246"/>
            <a:ext cx="13004801" cy="153541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nodeType="click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Class="entr" nodeType="click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Class="path" nodeType="clickEffect" presetSubtype="0" presetID="-1" grpId="8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062836 -0.731860" origin="layout" pathEditMode="relative">
                                      <p:cBhvr>
                                        <p:cTn id="34" dur="10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Class="path" nodeType="clickEffect" presetSubtype="0" presetID="-1" grpId="9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-0.005914 -0.509894" origin="layout" pathEditMode="relative">
                                      <p:cBhvr>
                                        <p:cTn id="38" dur="10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06" grpId="7"/>
      <p:bldP build="whole" bldLvl="1" animBg="1" rev="0" advAuto="0" spid="205" grpId="4"/>
      <p:bldP build="whole" bldLvl="1" animBg="1" rev="0" advAuto="0" spid="204" grpId="3"/>
      <p:bldP build="whole" bldLvl="1" animBg="1" rev="0" advAuto="0" spid="200" grpId="2"/>
      <p:bldP build="whole" bldLvl="1" animBg="1" rev="0" advAuto="0" spid="207" grpId="6"/>
      <p:bldP build="whole" bldLvl="1" animBg="1" rev="0" advAuto="0" spid="203" grpId="1"/>
      <p:bldP build="whole" bldLvl="1" animBg="1" rev="0" advAuto="0" spid="202" grpId="5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Double-click to edit"/>
          <p:cNvSpPr txBox="1"/>
          <p:nvPr>
            <p:ph type="title" idx="4294967295"/>
          </p:nvPr>
        </p:nvSpPr>
        <p:spPr>
          <a:xfrm>
            <a:off x="1300479" y="-553156"/>
            <a:ext cx="11704322" cy="16256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</a:p>
        </p:txBody>
      </p:sp>
      <p:sp>
        <p:nvSpPr>
          <p:cNvPr id="212" name="Double-click to edit"/>
          <p:cNvSpPr txBox="1"/>
          <p:nvPr>
            <p:ph type="body" sz="half" idx="4294967295"/>
          </p:nvPr>
        </p:nvSpPr>
        <p:spPr>
          <a:xfrm>
            <a:off x="1521742" y="2431626"/>
            <a:ext cx="10512214" cy="476842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buChar char="•"/>
            </a:pPr>
          </a:p>
        </p:txBody>
      </p:sp>
      <p:pic>
        <p:nvPicPr>
          <p:cNvPr id="213" name="image.tif" descr="image.t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-1"/>
            <a:ext cx="13004801" cy="9753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Double-click to edit"/>
          <p:cNvSpPr txBox="1"/>
          <p:nvPr>
            <p:ph type="title" idx="4294967295"/>
          </p:nvPr>
        </p:nvSpPr>
        <p:spPr>
          <a:xfrm>
            <a:off x="1300479" y="-553156"/>
            <a:ext cx="11704322" cy="16256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</a:p>
        </p:txBody>
      </p:sp>
      <p:sp>
        <p:nvSpPr>
          <p:cNvPr id="216" name="Double-click to edit"/>
          <p:cNvSpPr txBox="1"/>
          <p:nvPr>
            <p:ph type="body" sz="half" idx="4294967295"/>
          </p:nvPr>
        </p:nvSpPr>
        <p:spPr>
          <a:xfrm>
            <a:off x="1521742" y="2431626"/>
            <a:ext cx="10512214" cy="476842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buChar char="•"/>
            </a:pPr>
          </a:p>
        </p:txBody>
      </p:sp>
      <p:pic>
        <p:nvPicPr>
          <p:cNvPr id="217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-1"/>
            <a:ext cx="13004801" cy="971973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fade/>
      </p:transition>
    </mc:Choice>
    <mc:Fallback>
      <p:transition spd="fast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Double-click to edit"/>
          <p:cNvSpPr txBox="1"/>
          <p:nvPr>
            <p:ph type="title" idx="4294967295"/>
          </p:nvPr>
        </p:nvSpPr>
        <p:spPr>
          <a:xfrm>
            <a:off x="1300479" y="-553156"/>
            <a:ext cx="11704322" cy="16256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</a:p>
        </p:txBody>
      </p:sp>
      <p:sp>
        <p:nvSpPr>
          <p:cNvPr id="220" name="Double-click to edit"/>
          <p:cNvSpPr txBox="1"/>
          <p:nvPr>
            <p:ph type="body" sz="half" idx="4294967295"/>
          </p:nvPr>
        </p:nvSpPr>
        <p:spPr>
          <a:xfrm>
            <a:off x="1521742" y="2431626"/>
            <a:ext cx="10512214" cy="476842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buChar char="•"/>
            </a:pPr>
          </a:p>
        </p:txBody>
      </p:sp>
      <p:pic>
        <p:nvPicPr>
          <p:cNvPr id="221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-1"/>
            <a:ext cx="13004801" cy="973328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fade/>
      </p:transition>
    </mc:Choice>
    <mc:Fallback>
      <p:transition spd="fast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Double-click to edit"/>
          <p:cNvSpPr txBox="1"/>
          <p:nvPr>
            <p:ph type="title" idx="4294967295"/>
          </p:nvPr>
        </p:nvSpPr>
        <p:spPr>
          <a:xfrm>
            <a:off x="1300479" y="-553156"/>
            <a:ext cx="11704322" cy="16256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</a:p>
        </p:txBody>
      </p:sp>
      <p:sp>
        <p:nvSpPr>
          <p:cNvPr id="224" name="Double-click to edit"/>
          <p:cNvSpPr txBox="1"/>
          <p:nvPr>
            <p:ph type="body" sz="half" idx="4294967295"/>
          </p:nvPr>
        </p:nvSpPr>
        <p:spPr>
          <a:xfrm>
            <a:off x="1521742" y="2431626"/>
            <a:ext cx="10512214" cy="476842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buChar char="•"/>
            </a:pPr>
          </a:p>
        </p:txBody>
      </p:sp>
      <p:pic>
        <p:nvPicPr>
          <p:cNvPr id="225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639" y="-1"/>
            <a:ext cx="12964162" cy="9753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fade/>
      </p:transition>
    </mc:Choice>
    <mc:Fallback>
      <p:transition spd="fast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Double-click to edit"/>
          <p:cNvSpPr txBox="1"/>
          <p:nvPr>
            <p:ph type="title" idx="4294967295"/>
          </p:nvPr>
        </p:nvSpPr>
        <p:spPr>
          <a:xfrm>
            <a:off x="1300479" y="-553156"/>
            <a:ext cx="11704322" cy="16256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</a:p>
        </p:txBody>
      </p:sp>
      <p:sp>
        <p:nvSpPr>
          <p:cNvPr id="228" name="Double-click to edit"/>
          <p:cNvSpPr txBox="1"/>
          <p:nvPr>
            <p:ph type="body" sz="half" idx="4294967295"/>
          </p:nvPr>
        </p:nvSpPr>
        <p:spPr>
          <a:xfrm>
            <a:off x="1521742" y="2431626"/>
            <a:ext cx="10512214" cy="476842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buChar char="•"/>
            </a:pPr>
          </a:p>
        </p:txBody>
      </p:sp>
      <p:pic>
        <p:nvPicPr>
          <p:cNvPr id="229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-1"/>
            <a:ext cx="13004801" cy="974005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fade/>
      </p:transition>
    </mc:Choice>
    <mc:Fallback>
      <p:transition spd="fast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Double-click to edit"/>
          <p:cNvSpPr txBox="1"/>
          <p:nvPr>
            <p:ph type="title" idx="4294967295"/>
          </p:nvPr>
        </p:nvSpPr>
        <p:spPr>
          <a:xfrm>
            <a:off x="1300479" y="-553156"/>
            <a:ext cx="11704322" cy="16256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</a:p>
        </p:txBody>
      </p:sp>
      <p:sp>
        <p:nvSpPr>
          <p:cNvPr id="232" name="Double-click to edit"/>
          <p:cNvSpPr txBox="1"/>
          <p:nvPr>
            <p:ph type="body" sz="half" idx="4294967295"/>
          </p:nvPr>
        </p:nvSpPr>
        <p:spPr>
          <a:xfrm>
            <a:off x="1521742" y="2431626"/>
            <a:ext cx="10512214" cy="476842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buChar char="•"/>
            </a:pPr>
          </a:p>
        </p:txBody>
      </p:sp>
      <p:pic>
        <p:nvPicPr>
          <p:cNvPr id="233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-1"/>
            <a:ext cx="13004801" cy="978521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fade/>
      </p:transition>
    </mc:Choice>
    <mc:Fallback>
      <p:transition spd="fast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Double-click to edit"/>
          <p:cNvSpPr txBox="1"/>
          <p:nvPr>
            <p:ph type="title" idx="4294967295"/>
          </p:nvPr>
        </p:nvSpPr>
        <p:spPr>
          <a:xfrm>
            <a:off x="1300479" y="-553156"/>
            <a:ext cx="11704322" cy="16256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</a:p>
        </p:txBody>
      </p:sp>
      <p:sp>
        <p:nvSpPr>
          <p:cNvPr id="236" name="Double-click to edit"/>
          <p:cNvSpPr txBox="1"/>
          <p:nvPr>
            <p:ph type="body" sz="half" idx="4294967295"/>
          </p:nvPr>
        </p:nvSpPr>
        <p:spPr>
          <a:xfrm>
            <a:off x="1521742" y="2431626"/>
            <a:ext cx="10512214" cy="476842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buChar char="•"/>
            </a:pPr>
          </a:p>
        </p:txBody>
      </p:sp>
      <p:pic>
        <p:nvPicPr>
          <p:cNvPr id="237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062" y="-1"/>
            <a:ext cx="12986739" cy="9753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fade/>
      </p:transition>
    </mc:Choice>
    <mc:Fallback>
      <p:transition spd="fast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Double-click to edit"/>
          <p:cNvSpPr txBox="1"/>
          <p:nvPr>
            <p:ph type="title" idx="4294967295"/>
          </p:nvPr>
        </p:nvSpPr>
        <p:spPr>
          <a:xfrm>
            <a:off x="1300479" y="-553156"/>
            <a:ext cx="11704322" cy="16256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</a:p>
        </p:txBody>
      </p:sp>
      <p:sp>
        <p:nvSpPr>
          <p:cNvPr id="240" name="Double-click to edit"/>
          <p:cNvSpPr txBox="1"/>
          <p:nvPr>
            <p:ph type="body" sz="half" idx="4294967295"/>
          </p:nvPr>
        </p:nvSpPr>
        <p:spPr>
          <a:xfrm>
            <a:off x="1521742" y="2431626"/>
            <a:ext cx="10512214" cy="476842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buChar char="•"/>
            </a:pPr>
          </a:p>
        </p:txBody>
      </p:sp>
      <p:pic>
        <p:nvPicPr>
          <p:cNvPr id="241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093" y="-1"/>
            <a:ext cx="12977708" cy="9753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fade/>
      </p:transition>
    </mc:Choice>
    <mc:Fallback>
      <p:transition spd="fast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Encryp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Encryption</a:t>
            </a:r>
          </a:p>
        </p:txBody>
      </p:sp>
      <p:pic>
        <p:nvPicPr>
          <p:cNvPr id="81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721" y="5548136"/>
            <a:ext cx="4106354" cy="2864432"/>
          </a:xfrm>
          <a:prstGeom prst="rect">
            <a:avLst/>
          </a:prstGeom>
          <a:ln w="12700">
            <a:miter lim="400000"/>
          </a:ln>
        </p:spPr>
      </p:pic>
      <p:pic>
        <p:nvPicPr>
          <p:cNvPr id="82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24775" y="2498724"/>
            <a:ext cx="1563742" cy="2219395"/>
          </a:xfrm>
          <a:prstGeom prst="rect">
            <a:avLst/>
          </a:prstGeom>
          <a:ln w="12700">
            <a:miter lim="400000"/>
          </a:ln>
        </p:spPr>
      </p:pic>
      <p:pic>
        <p:nvPicPr>
          <p:cNvPr id="83" name="image2.pdf" descr="image2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514279" y="2285563"/>
            <a:ext cx="1886576" cy="2645718"/>
          </a:xfrm>
          <a:prstGeom prst="rect">
            <a:avLst/>
          </a:prstGeom>
          <a:ln w="12700">
            <a:miter lim="400000"/>
          </a:ln>
        </p:spPr>
      </p:pic>
      <p:pic>
        <p:nvPicPr>
          <p:cNvPr id="84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247685" y="5524876"/>
            <a:ext cx="1563742" cy="2146976"/>
          </a:xfrm>
          <a:prstGeom prst="rect">
            <a:avLst/>
          </a:prstGeom>
          <a:ln w="12700">
            <a:miter lim="400000"/>
          </a:ln>
        </p:spPr>
      </p:pic>
      <p:pic>
        <p:nvPicPr>
          <p:cNvPr id="85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789868" y="1289013"/>
            <a:ext cx="1636903" cy="2299233"/>
          </a:xfrm>
          <a:prstGeom prst="rect">
            <a:avLst/>
          </a:prstGeom>
          <a:ln w="12700">
            <a:miter lim="400000"/>
          </a:ln>
        </p:spPr>
      </p:pic>
      <p:pic>
        <p:nvPicPr>
          <p:cNvPr id="86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6893555" y="1557820"/>
            <a:ext cx="1636903" cy="1761619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66700" dist="114300" dir="16200000">
              <a:srgbClr val="000000">
                <a:alpha val="70000"/>
              </a:srgbClr>
            </a:outerShdw>
          </a:effectLst>
        </p:spPr>
      </p:pic>
      <p:pic>
        <p:nvPicPr>
          <p:cNvPr id="87" name="Image" descr="Image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5155267" y="6543737"/>
            <a:ext cx="1728759" cy="185923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66700" dist="114300" dir="16200000">
              <a:srgbClr val="000000">
                <a:alpha val="70000"/>
              </a:srgbClr>
            </a:outerShdw>
          </a:effectLst>
        </p:spPr>
      </p:pic>
      <p:pic>
        <p:nvPicPr>
          <p:cNvPr id="88" name="Image" descr="Image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2434997" y="3111013"/>
            <a:ext cx="1886577" cy="202406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66700" dist="114300" dir="16200000">
              <a:srgbClr val="000000">
                <a:alpha val="70000"/>
              </a:srgbClr>
            </a:outerShdw>
          </a:effectLst>
        </p:spPr>
      </p:pic>
      <p:pic>
        <p:nvPicPr>
          <p:cNvPr id="89" name="Image" descr="Image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8550290" y="3520180"/>
            <a:ext cx="1886577" cy="2035713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66700" dist="114300" dir="16200000">
              <a:srgbClr val="000000">
                <a:alpha val="70000"/>
              </a:srgbClr>
            </a:outerShdw>
          </a:effectLst>
        </p:spPr>
      </p:pic>
      <p:sp>
        <p:nvSpPr>
          <p:cNvPr id="90" name="Encryption works great, until it doesn't.…"/>
          <p:cNvSpPr txBox="1"/>
          <p:nvPr/>
        </p:nvSpPr>
        <p:spPr>
          <a:xfrm>
            <a:off x="7227866" y="5888490"/>
            <a:ext cx="5676021" cy="2675637"/>
          </a:xfrm>
          <a:prstGeom prst="rect">
            <a:avLst/>
          </a:prstGeom>
          <a:solidFill>
            <a:srgbClr val="C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8767" tIns="48767" rIns="48767" bIns="48767">
            <a:spAutoFit/>
          </a:bodyPr>
          <a:lstStyle/>
          <a:p>
            <a:pPr marL="240631" indent="-240631">
              <a:buSzPct val="100000"/>
              <a:buChar char="•"/>
              <a:def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Encryption works great, until it doesn't. </a:t>
            </a:r>
          </a:p>
          <a:p>
            <a:pPr marL="240631" indent="-240631">
              <a:buSzPct val="100000"/>
              <a:buChar char="•"/>
              <a:def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Encryption works great, as long as no one makes a mistake. </a:t>
            </a:r>
          </a:p>
          <a:p>
            <a:pPr marL="240631" indent="-240631">
              <a:buSzPct val="100000"/>
              <a:buChar char="•"/>
              <a:def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Encryption works great, unless something goes wrong. </a:t>
            </a:r>
          </a:p>
          <a:p>
            <a:pPr marL="240631" indent="-240631">
              <a:buSzPct val="100000"/>
              <a:buChar char="•"/>
              <a:def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Encryption works great, as long as everything works right.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fade/>
      </p:transition>
    </mc:Choice>
    <mc:Fallback>
      <p:transition spd="fast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What is"/>
          <p:cNvSpPr txBox="1"/>
          <p:nvPr>
            <p:ph type="title" idx="4294967295"/>
          </p:nvPr>
        </p:nvSpPr>
        <p:spPr>
          <a:xfrm>
            <a:off x="650239" y="390595"/>
            <a:ext cx="11704322" cy="1625601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What is</a:t>
            </a:r>
          </a:p>
        </p:txBody>
      </p:sp>
      <p:graphicFrame>
        <p:nvGraphicFramePr>
          <p:cNvPr id="244" name="3D Column Chart"/>
          <p:cNvGraphicFramePr/>
          <p:nvPr/>
        </p:nvGraphicFramePr>
        <p:xfrm>
          <a:off x="6503808" y="2730269"/>
          <a:ext cx="6044088" cy="6828204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2"/>
          </a:graphicData>
        </a:graphic>
      </p:graphicFrame>
      <p:pic>
        <p:nvPicPr>
          <p:cNvPr id="245" name="image.png" descr="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736622" y="781191"/>
            <a:ext cx="5953761" cy="1022774"/>
          </a:xfrm>
          <a:prstGeom prst="rect">
            <a:avLst/>
          </a:prstGeom>
          <a:ln w="12700">
            <a:miter lim="400000"/>
          </a:ln>
        </p:spPr>
      </p:pic>
      <p:sp>
        <p:nvSpPr>
          <p:cNvPr id="246" name="starting…"/>
          <p:cNvSpPr txBox="1"/>
          <p:nvPr>
            <p:ph type="body" sz="half" idx="4294967295"/>
          </p:nvPr>
        </p:nvSpPr>
        <p:spPr>
          <a:xfrm>
            <a:off x="650239" y="2275839"/>
            <a:ext cx="5852162" cy="6436926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marL="728662" indent="-728662">
              <a:buAutoNum type="arabicPeriod" startAt="1"/>
            </a:pPr>
            <a:r>
              <a:t>starting</a:t>
            </a:r>
          </a:p>
          <a:p>
            <a:pPr marL="728662" indent="-728662">
              <a:buAutoNum type="arabicPeriod" startAt="1"/>
            </a:pPr>
            <a:r>
              <a:t>foxtrot</a:t>
            </a:r>
          </a:p>
          <a:p>
            <a:pPr marL="728662" indent="-728662">
              <a:buAutoNum type="arabicPeriod" startAt="1"/>
            </a:pPr>
            <a:r>
              <a:t>inverts</a:t>
            </a:r>
          </a:p>
          <a:p>
            <a:pPr marL="728662" indent="-728662">
              <a:buAutoNum type="arabicPeriod" startAt="1"/>
            </a:pPr>
            <a:r>
              <a:t>inkwell</a:t>
            </a:r>
          </a:p>
        </p:txBody>
      </p:sp>
      <p:pic>
        <p:nvPicPr>
          <p:cNvPr id="247" name="Pigpen" descr="Pigpen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47608" y="5797973"/>
            <a:ext cx="4122703" cy="338215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fade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44" grpId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What is DADGDDDXVGDVAX"/>
          <p:cNvSpPr txBox="1"/>
          <p:nvPr>
            <p:ph type="title" idx="4294967295"/>
          </p:nvPr>
        </p:nvSpPr>
        <p:spPr>
          <a:xfrm>
            <a:off x="650239" y="390595"/>
            <a:ext cx="11704322" cy="1625601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What is DADGDDDXVGDVAX</a:t>
            </a:r>
          </a:p>
        </p:txBody>
      </p:sp>
      <p:graphicFrame>
        <p:nvGraphicFramePr>
          <p:cNvPr id="250" name="3D Column Chart"/>
          <p:cNvGraphicFramePr/>
          <p:nvPr/>
        </p:nvGraphicFramePr>
        <p:xfrm>
          <a:off x="6503808" y="2730269"/>
          <a:ext cx="6044088" cy="6828204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2"/>
          </a:graphicData>
        </a:graphic>
      </p:graphicFrame>
      <p:sp>
        <p:nvSpPr>
          <p:cNvPr id="251" name="lighter…"/>
          <p:cNvSpPr txBox="1"/>
          <p:nvPr>
            <p:ph type="body" sz="half" idx="4294967295"/>
          </p:nvPr>
        </p:nvSpPr>
        <p:spPr>
          <a:xfrm>
            <a:off x="650239" y="2275839"/>
            <a:ext cx="5852162" cy="6436926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marL="728662" indent="-728662">
              <a:buAutoNum type="arabicPeriod" startAt="1"/>
            </a:pPr>
            <a:r>
              <a:t>lighter</a:t>
            </a:r>
          </a:p>
          <a:p>
            <a:pPr marL="728662" indent="-728662">
              <a:buAutoNum type="arabicPeriod" startAt="1"/>
            </a:pPr>
            <a:r>
              <a:t>listens</a:t>
            </a:r>
          </a:p>
          <a:p>
            <a:pPr marL="728662" indent="-728662">
              <a:buAutoNum type="arabicPeriod" startAt="1"/>
            </a:pPr>
            <a:r>
              <a:t>lothian</a:t>
            </a:r>
          </a:p>
          <a:p>
            <a:pPr marL="728662" indent="-728662">
              <a:buAutoNum type="arabicPeriod" startAt="1"/>
            </a:pPr>
            <a:r>
              <a:t>likelier</a:t>
            </a:r>
          </a:p>
        </p:txBody>
      </p:sp>
      <p:pic>
        <p:nvPicPr>
          <p:cNvPr id="252" name="Pigpen" descr="Pigpen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80248" y="6105031"/>
            <a:ext cx="6450473" cy="160076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fade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50" grpId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With Playfair, what will “HE” be coded as:"/>
          <p:cNvSpPr txBox="1"/>
          <p:nvPr>
            <p:ph type="title" idx="4294967295"/>
          </p:nvPr>
        </p:nvSpPr>
        <p:spPr>
          <a:xfrm>
            <a:off x="650239" y="690879"/>
            <a:ext cx="11704322" cy="1625602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With Playfair, what will “HE” be coded as:</a:t>
            </a:r>
          </a:p>
        </p:txBody>
      </p:sp>
      <p:graphicFrame>
        <p:nvGraphicFramePr>
          <p:cNvPr id="255" name="3D Column Chart"/>
          <p:cNvGraphicFramePr/>
          <p:nvPr/>
        </p:nvGraphicFramePr>
        <p:xfrm>
          <a:off x="6503808" y="2730269"/>
          <a:ext cx="6044088" cy="6828204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2"/>
          </a:graphicData>
        </a:graphic>
      </p:graphicFrame>
      <p:sp>
        <p:nvSpPr>
          <p:cNvPr id="256" name="IK…"/>
          <p:cNvSpPr txBox="1"/>
          <p:nvPr>
            <p:ph type="body" sz="half" idx="4294967295"/>
          </p:nvPr>
        </p:nvSpPr>
        <p:spPr>
          <a:xfrm>
            <a:off x="650239" y="2275839"/>
            <a:ext cx="5852162" cy="6436926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marL="728662" indent="-728662">
              <a:buAutoNum type="arabicPeriod" startAt="1"/>
            </a:pPr>
            <a:r>
              <a:t>IK</a:t>
            </a:r>
          </a:p>
          <a:p>
            <a:pPr marL="728662" indent="-728662">
              <a:buAutoNum type="arabicPeriod" startAt="1"/>
            </a:pPr>
            <a:r>
              <a:t>KI</a:t>
            </a:r>
          </a:p>
          <a:p>
            <a:pPr marL="728662" indent="-728662">
              <a:buAutoNum type="arabicPeriod" startAt="1"/>
            </a:pPr>
            <a:r>
              <a:t>DN</a:t>
            </a:r>
          </a:p>
          <a:p>
            <a:pPr marL="728662" indent="-728662">
              <a:buAutoNum type="arabicPeriod" startAt="1"/>
            </a:pPr>
            <a:r>
              <a:t>ND</a:t>
            </a:r>
          </a:p>
          <a:p>
            <a:pPr marL="728662" indent="-728662">
              <a:buAutoNum type="arabicPeriod" startAt="1"/>
            </a:pPr>
            <a:r>
              <a:t>PL</a:t>
            </a:r>
          </a:p>
        </p:txBody>
      </p:sp>
      <p:pic>
        <p:nvPicPr>
          <p:cNvPr id="257" name="image.pdf" descr="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55697" y="5904088"/>
            <a:ext cx="3061548" cy="365985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fade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55" grpId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Double-click to edit"/>
          <p:cNvSpPr txBox="1"/>
          <p:nvPr>
            <p:ph type="title" idx="4294967295"/>
          </p:nvPr>
        </p:nvSpPr>
        <p:spPr>
          <a:xfrm>
            <a:off x="1300479" y="-553156"/>
            <a:ext cx="11704322" cy="16256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</a:p>
        </p:txBody>
      </p:sp>
      <p:sp>
        <p:nvSpPr>
          <p:cNvPr id="260" name="Double-click to edit"/>
          <p:cNvSpPr txBox="1"/>
          <p:nvPr>
            <p:ph type="body" sz="half" idx="4294967295"/>
          </p:nvPr>
        </p:nvSpPr>
        <p:spPr>
          <a:xfrm>
            <a:off x="1521742" y="2431626"/>
            <a:ext cx="10512214" cy="476842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buChar char="•"/>
            </a:pPr>
          </a:p>
        </p:txBody>
      </p:sp>
      <p:pic>
        <p:nvPicPr>
          <p:cNvPr id="261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-1"/>
            <a:ext cx="13004801" cy="97874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fade/>
      </p:transition>
    </mc:Choice>
    <mc:Fallback>
      <p:transition spd="fast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Double-click to edit"/>
          <p:cNvSpPr txBox="1"/>
          <p:nvPr>
            <p:ph type="title" idx="4294967295"/>
          </p:nvPr>
        </p:nvSpPr>
        <p:spPr>
          <a:xfrm>
            <a:off x="1300479" y="-553156"/>
            <a:ext cx="11704322" cy="16256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</a:p>
        </p:txBody>
      </p:sp>
      <p:sp>
        <p:nvSpPr>
          <p:cNvPr id="264" name="Double-click to edit"/>
          <p:cNvSpPr txBox="1"/>
          <p:nvPr>
            <p:ph type="body" sz="half" idx="4294967295"/>
          </p:nvPr>
        </p:nvSpPr>
        <p:spPr>
          <a:xfrm>
            <a:off x="1521742" y="2431626"/>
            <a:ext cx="10512214" cy="476842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buChar char="•"/>
            </a:pPr>
          </a:p>
        </p:txBody>
      </p:sp>
      <p:pic>
        <p:nvPicPr>
          <p:cNvPr id="265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47414" y="-1"/>
            <a:ext cx="13052215" cy="973102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fade/>
      </p:transition>
    </mc:Choice>
    <mc:Fallback>
      <p:transition spd="fast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With Caesar Code, how many codes are uniquely possible?"/>
          <p:cNvSpPr txBox="1"/>
          <p:nvPr>
            <p:ph type="title" idx="4294967295"/>
          </p:nvPr>
        </p:nvSpPr>
        <p:spPr>
          <a:xfrm>
            <a:off x="650239" y="690879"/>
            <a:ext cx="11704322" cy="1625602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With Caesar Code, how many codes are uniquely possible?</a:t>
            </a:r>
          </a:p>
        </p:txBody>
      </p:sp>
      <p:graphicFrame>
        <p:nvGraphicFramePr>
          <p:cNvPr id="268" name="3D Column Chart"/>
          <p:cNvGraphicFramePr/>
          <p:nvPr/>
        </p:nvGraphicFramePr>
        <p:xfrm>
          <a:off x="6503808" y="2730269"/>
          <a:ext cx="6044088" cy="6828204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2"/>
          </a:graphicData>
        </a:graphic>
      </p:graphicFrame>
      <p:sp>
        <p:nvSpPr>
          <p:cNvPr id="269" name="24…"/>
          <p:cNvSpPr txBox="1"/>
          <p:nvPr>
            <p:ph type="body" sz="half" idx="4294967295"/>
          </p:nvPr>
        </p:nvSpPr>
        <p:spPr>
          <a:xfrm>
            <a:off x="650239" y="2275839"/>
            <a:ext cx="5852162" cy="6436926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marL="728662" indent="-728662">
              <a:buAutoNum type="arabicPeriod" startAt="1"/>
            </a:pPr>
            <a:r>
              <a:t>24</a:t>
            </a:r>
          </a:p>
          <a:p>
            <a:pPr marL="728662" indent="-728662">
              <a:buAutoNum type="arabicPeriod" startAt="1"/>
            </a:pPr>
            <a:r>
              <a:t>25</a:t>
            </a:r>
          </a:p>
          <a:p>
            <a:pPr marL="728662" indent="-728662">
              <a:buAutoNum type="arabicPeriod" startAt="1"/>
            </a:pPr>
            <a:r>
              <a:t>26</a:t>
            </a:r>
          </a:p>
          <a:p>
            <a:pPr marL="728662" indent="-728662">
              <a:buAutoNum type="arabicPeriod" startAt="1"/>
            </a:pPr>
            <a:r>
              <a:t>256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fade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68" grpId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What was the plain text for the message"/>
          <p:cNvSpPr txBox="1"/>
          <p:nvPr>
            <p:ph type="title" idx="4294967295"/>
          </p:nvPr>
        </p:nvSpPr>
        <p:spPr>
          <a:xfrm>
            <a:off x="650239" y="690879"/>
            <a:ext cx="11704322" cy="1625602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What was the plain text for the message</a:t>
            </a:r>
          </a:p>
        </p:txBody>
      </p:sp>
      <p:graphicFrame>
        <p:nvGraphicFramePr>
          <p:cNvPr id="272" name="3D Column Chart"/>
          <p:cNvGraphicFramePr/>
          <p:nvPr/>
        </p:nvGraphicFramePr>
        <p:xfrm>
          <a:off x="6503808" y="2730269"/>
          <a:ext cx="6044088" cy="6828204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2"/>
          </a:graphicData>
        </a:graphic>
      </p:graphicFrame>
      <p:sp>
        <p:nvSpPr>
          <p:cNvPr id="273" name="apple…"/>
          <p:cNvSpPr txBox="1"/>
          <p:nvPr>
            <p:ph type="body" sz="half" idx="4294967295"/>
          </p:nvPr>
        </p:nvSpPr>
        <p:spPr>
          <a:xfrm>
            <a:off x="650239" y="2275839"/>
            <a:ext cx="5852162" cy="6436926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marL="728662" indent="-728662">
              <a:buAutoNum type="arabicPeriod" startAt="1"/>
            </a:pPr>
            <a:r>
              <a:t>apple</a:t>
            </a:r>
          </a:p>
          <a:p>
            <a:pPr marL="728662" indent="-728662">
              <a:buAutoNum type="arabicPeriod" startAt="1"/>
            </a:pPr>
            <a:r>
              <a:t>hello</a:t>
            </a:r>
          </a:p>
          <a:p>
            <a:pPr marL="728662" indent="-728662">
              <a:buAutoNum type="arabicPeriod" startAt="1"/>
            </a:pPr>
            <a:r>
              <a:t>ankle</a:t>
            </a:r>
          </a:p>
          <a:p>
            <a:pPr marL="728662" indent="-728662">
              <a:buAutoNum type="arabicPeriod" startAt="1"/>
            </a:pPr>
            <a:r>
              <a:t>solid</a:t>
            </a:r>
          </a:p>
        </p:txBody>
      </p:sp>
      <p:pic>
        <p:nvPicPr>
          <p:cNvPr id="274" name="image.png" descr="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87217" y="7231662"/>
            <a:ext cx="4064001" cy="181525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fade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72" grpId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Double-click to edit"/>
          <p:cNvSpPr txBox="1"/>
          <p:nvPr>
            <p:ph type="title" idx="4294967295"/>
          </p:nvPr>
        </p:nvSpPr>
        <p:spPr>
          <a:xfrm>
            <a:off x="1300479" y="-553156"/>
            <a:ext cx="11704322" cy="16256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</a:p>
        </p:txBody>
      </p:sp>
      <p:sp>
        <p:nvSpPr>
          <p:cNvPr id="277" name="Double-click to edit"/>
          <p:cNvSpPr txBox="1"/>
          <p:nvPr>
            <p:ph type="body" sz="half" idx="4294967295"/>
          </p:nvPr>
        </p:nvSpPr>
        <p:spPr>
          <a:xfrm>
            <a:off x="1521742" y="2431626"/>
            <a:ext cx="10512214" cy="476842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buChar char="•"/>
            </a:pPr>
          </a:p>
        </p:txBody>
      </p:sp>
      <p:pic>
        <p:nvPicPr>
          <p:cNvPr id="278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-1"/>
            <a:ext cx="13004801" cy="9753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fade/>
      </p:transition>
    </mc:Choice>
    <mc:Fallback>
      <p:transition spd="fast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Double-click to edit"/>
          <p:cNvSpPr txBox="1"/>
          <p:nvPr>
            <p:ph type="title" idx="4294967295"/>
          </p:nvPr>
        </p:nvSpPr>
        <p:spPr>
          <a:xfrm>
            <a:off x="1300479" y="-553156"/>
            <a:ext cx="11704322" cy="16256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</a:p>
        </p:txBody>
      </p:sp>
      <p:sp>
        <p:nvSpPr>
          <p:cNvPr id="281" name="Double-click to edit"/>
          <p:cNvSpPr txBox="1"/>
          <p:nvPr>
            <p:ph type="body" sz="half" idx="4294967295"/>
          </p:nvPr>
        </p:nvSpPr>
        <p:spPr>
          <a:xfrm>
            <a:off x="1521742" y="2431626"/>
            <a:ext cx="10512214" cy="476842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buChar char="•"/>
            </a:pPr>
          </a:p>
        </p:txBody>
      </p:sp>
      <p:pic>
        <p:nvPicPr>
          <p:cNvPr id="282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-1"/>
            <a:ext cx="13004801" cy="96881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fade/>
      </p:transition>
    </mc:Choice>
    <mc:Fallback>
      <p:transition spd="fast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Double-click to edit"/>
          <p:cNvSpPr txBox="1"/>
          <p:nvPr>
            <p:ph type="title" idx="4294967295"/>
          </p:nvPr>
        </p:nvSpPr>
        <p:spPr>
          <a:xfrm>
            <a:off x="1300479" y="-553156"/>
            <a:ext cx="11704322" cy="16256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</a:p>
        </p:txBody>
      </p:sp>
      <p:sp>
        <p:nvSpPr>
          <p:cNvPr id="285" name="Double-click to edit"/>
          <p:cNvSpPr txBox="1"/>
          <p:nvPr>
            <p:ph type="body" sz="half" idx="4294967295"/>
          </p:nvPr>
        </p:nvSpPr>
        <p:spPr>
          <a:xfrm>
            <a:off x="1521742" y="2431626"/>
            <a:ext cx="10512214" cy="476842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buChar char="•"/>
            </a:pPr>
          </a:p>
        </p:txBody>
      </p:sp>
      <p:pic>
        <p:nvPicPr>
          <p:cNvPr id="286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-1"/>
            <a:ext cx="13004801" cy="9753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fade/>
      </p:transition>
    </mc:Choice>
    <mc:Fallback>
      <p:transition spd="fast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Double-click to edit"/>
          <p:cNvSpPr txBox="1"/>
          <p:nvPr>
            <p:ph type="title" idx="4294967295"/>
          </p:nvPr>
        </p:nvSpPr>
        <p:spPr>
          <a:xfrm>
            <a:off x="1300479" y="-553156"/>
            <a:ext cx="11704322" cy="16256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</a:p>
        </p:txBody>
      </p:sp>
      <p:sp>
        <p:nvSpPr>
          <p:cNvPr id="93" name="Double-click to edit"/>
          <p:cNvSpPr txBox="1"/>
          <p:nvPr>
            <p:ph type="body" sz="half" idx="4294967295"/>
          </p:nvPr>
        </p:nvSpPr>
        <p:spPr>
          <a:xfrm>
            <a:off x="1521742" y="2431626"/>
            <a:ext cx="10512214" cy="476842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buChar char="•"/>
            </a:pPr>
          </a:p>
        </p:txBody>
      </p:sp>
      <p:pic>
        <p:nvPicPr>
          <p:cNvPr id="94" name="image.tif" descr="image.t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-1"/>
            <a:ext cx="13004801" cy="9753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Double-click to edit"/>
          <p:cNvSpPr txBox="1"/>
          <p:nvPr>
            <p:ph type="title" idx="4294967295"/>
          </p:nvPr>
        </p:nvSpPr>
        <p:spPr>
          <a:xfrm>
            <a:off x="1300479" y="-553156"/>
            <a:ext cx="11704322" cy="16256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</a:p>
        </p:txBody>
      </p:sp>
      <p:sp>
        <p:nvSpPr>
          <p:cNvPr id="289" name="Double-click to edit"/>
          <p:cNvSpPr txBox="1"/>
          <p:nvPr>
            <p:ph type="body" sz="half" idx="4294967295"/>
          </p:nvPr>
        </p:nvSpPr>
        <p:spPr>
          <a:xfrm>
            <a:off x="1521742" y="2431626"/>
            <a:ext cx="10512214" cy="476842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buChar char="•"/>
            </a:pPr>
          </a:p>
        </p:txBody>
      </p:sp>
      <p:pic>
        <p:nvPicPr>
          <p:cNvPr id="290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-1"/>
            <a:ext cx="13004801" cy="9753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fade/>
      </p:transition>
    </mc:Choice>
    <mc:Fallback>
      <p:transition spd="fast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Double-click to edit"/>
          <p:cNvSpPr txBox="1"/>
          <p:nvPr>
            <p:ph type="title" idx="4294967295"/>
          </p:nvPr>
        </p:nvSpPr>
        <p:spPr>
          <a:xfrm>
            <a:off x="1300479" y="-553156"/>
            <a:ext cx="11704322" cy="16256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</a:p>
        </p:txBody>
      </p:sp>
      <p:sp>
        <p:nvSpPr>
          <p:cNvPr id="293" name="Double-click to edit"/>
          <p:cNvSpPr txBox="1"/>
          <p:nvPr>
            <p:ph type="body" sz="half" idx="4294967295"/>
          </p:nvPr>
        </p:nvSpPr>
        <p:spPr>
          <a:xfrm>
            <a:off x="1521742" y="2431626"/>
            <a:ext cx="10512214" cy="476842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buChar char="•"/>
            </a:pPr>
          </a:p>
        </p:txBody>
      </p:sp>
      <p:pic>
        <p:nvPicPr>
          <p:cNvPr id="294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-1"/>
            <a:ext cx="13004801" cy="9753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fade/>
      </p:transition>
    </mc:Choice>
    <mc:Fallback>
      <p:transition spd="fast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Double-click to edit"/>
          <p:cNvSpPr txBox="1"/>
          <p:nvPr>
            <p:ph type="title" idx="4294967295"/>
          </p:nvPr>
        </p:nvSpPr>
        <p:spPr>
          <a:xfrm>
            <a:off x="1300479" y="-553156"/>
            <a:ext cx="11704322" cy="16256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</a:p>
        </p:txBody>
      </p:sp>
      <p:sp>
        <p:nvSpPr>
          <p:cNvPr id="297" name="Double-click to edit"/>
          <p:cNvSpPr txBox="1"/>
          <p:nvPr>
            <p:ph type="body" sz="half" idx="4294967295"/>
          </p:nvPr>
        </p:nvSpPr>
        <p:spPr>
          <a:xfrm>
            <a:off x="1521742" y="2431626"/>
            <a:ext cx="10512214" cy="476842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buChar char="•"/>
            </a:pPr>
          </a:p>
        </p:txBody>
      </p:sp>
      <p:pic>
        <p:nvPicPr>
          <p:cNvPr id="298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-1"/>
            <a:ext cx="13004801" cy="9753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fade/>
      </p:transition>
    </mc:Choice>
    <mc:Fallback>
      <p:transition spd="fast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Double-click to edit"/>
          <p:cNvSpPr txBox="1"/>
          <p:nvPr>
            <p:ph type="title" idx="4294967295"/>
          </p:nvPr>
        </p:nvSpPr>
        <p:spPr>
          <a:xfrm>
            <a:off x="1300479" y="-553156"/>
            <a:ext cx="11704322" cy="16256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</a:p>
        </p:txBody>
      </p:sp>
      <p:sp>
        <p:nvSpPr>
          <p:cNvPr id="301" name="Double-click to edit"/>
          <p:cNvSpPr txBox="1"/>
          <p:nvPr>
            <p:ph type="body" sz="half" idx="4294967295"/>
          </p:nvPr>
        </p:nvSpPr>
        <p:spPr>
          <a:xfrm>
            <a:off x="1521742" y="2431626"/>
            <a:ext cx="10512214" cy="476842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buChar char="•"/>
            </a:pPr>
          </a:p>
        </p:txBody>
      </p:sp>
      <p:pic>
        <p:nvPicPr>
          <p:cNvPr id="302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3547" y="-1"/>
            <a:ext cx="13018347" cy="97874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fade/>
      </p:transition>
    </mc:Choice>
    <mc:Fallback>
      <p:transition spd="fast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Double-click to edit"/>
          <p:cNvSpPr txBox="1"/>
          <p:nvPr>
            <p:ph type="title" idx="4294967295"/>
          </p:nvPr>
        </p:nvSpPr>
        <p:spPr>
          <a:xfrm>
            <a:off x="1300479" y="-553156"/>
            <a:ext cx="11704322" cy="16256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</a:p>
        </p:txBody>
      </p:sp>
      <p:sp>
        <p:nvSpPr>
          <p:cNvPr id="305" name="Double-click to edit"/>
          <p:cNvSpPr txBox="1"/>
          <p:nvPr>
            <p:ph type="body" sz="half" idx="4294967295"/>
          </p:nvPr>
        </p:nvSpPr>
        <p:spPr>
          <a:xfrm>
            <a:off x="1521742" y="2431626"/>
            <a:ext cx="10512214" cy="476842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buChar char="•"/>
            </a:pPr>
          </a:p>
        </p:txBody>
      </p:sp>
      <p:pic>
        <p:nvPicPr>
          <p:cNvPr id="306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-1"/>
            <a:ext cx="13004801" cy="97897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fade/>
      </p:transition>
    </mc:Choice>
    <mc:Fallback>
      <p:transition spd="fast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Double-click to edit"/>
          <p:cNvSpPr txBox="1"/>
          <p:nvPr>
            <p:ph type="title" idx="4294967295"/>
          </p:nvPr>
        </p:nvSpPr>
        <p:spPr>
          <a:xfrm>
            <a:off x="1300479" y="-553156"/>
            <a:ext cx="11704322" cy="16256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</a:p>
        </p:txBody>
      </p:sp>
      <p:sp>
        <p:nvSpPr>
          <p:cNvPr id="309" name="Double-click to edit"/>
          <p:cNvSpPr txBox="1"/>
          <p:nvPr>
            <p:ph type="body" sz="half" idx="4294967295"/>
          </p:nvPr>
        </p:nvSpPr>
        <p:spPr>
          <a:xfrm>
            <a:off x="1521742" y="2431626"/>
            <a:ext cx="10512214" cy="476842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buChar char="•"/>
            </a:pPr>
          </a:p>
        </p:txBody>
      </p:sp>
      <p:pic>
        <p:nvPicPr>
          <p:cNvPr id="310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-1"/>
            <a:ext cx="13004801" cy="9753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fade/>
      </p:transition>
    </mc:Choice>
    <mc:Fallback>
      <p:transition spd="fast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Double-click to edit"/>
          <p:cNvSpPr txBox="1"/>
          <p:nvPr>
            <p:ph type="title" idx="4294967295"/>
          </p:nvPr>
        </p:nvSpPr>
        <p:spPr>
          <a:xfrm>
            <a:off x="975359" y="3029937"/>
            <a:ext cx="11054082" cy="2090703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</a:p>
        </p:txBody>
      </p:sp>
      <p:sp>
        <p:nvSpPr>
          <p:cNvPr id="313" name="Double-click to edit"/>
          <p:cNvSpPr txBox="1"/>
          <p:nvPr>
            <p:ph type="body" sz="quarter" idx="4294967295"/>
          </p:nvPr>
        </p:nvSpPr>
        <p:spPr>
          <a:xfrm>
            <a:off x="1950719" y="5527040"/>
            <a:ext cx="9103361" cy="2492587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buChar char="•"/>
            </a:pPr>
          </a:p>
        </p:txBody>
      </p:sp>
      <p:pic>
        <p:nvPicPr>
          <p:cNvPr id="314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093" y="-1"/>
            <a:ext cx="12977708" cy="976940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fade/>
      </p:transition>
    </mc:Choice>
    <mc:Fallback>
      <p:transition spd="fast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Double-click to edit"/>
          <p:cNvSpPr txBox="1"/>
          <p:nvPr>
            <p:ph type="title" idx="4294967295"/>
          </p:nvPr>
        </p:nvSpPr>
        <p:spPr>
          <a:xfrm>
            <a:off x="1300479" y="-553156"/>
            <a:ext cx="11704322" cy="16256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</a:p>
        </p:txBody>
      </p:sp>
      <p:sp>
        <p:nvSpPr>
          <p:cNvPr id="317" name="Double-click to edit"/>
          <p:cNvSpPr txBox="1"/>
          <p:nvPr>
            <p:ph type="body" sz="half" idx="4294967295"/>
          </p:nvPr>
        </p:nvSpPr>
        <p:spPr>
          <a:xfrm>
            <a:off x="1521742" y="2431626"/>
            <a:ext cx="10512214" cy="476842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buChar char="•"/>
            </a:pPr>
          </a:p>
        </p:txBody>
      </p:sp>
      <p:pic>
        <p:nvPicPr>
          <p:cNvPr id="318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030" y="-1"/>
            <a:ext cx="12995771" cy="978521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fade/>
      </p:transition>
    </mc:Choice>
    <mc:Fallback>
      <p:transition spd="fast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Double-click to edit"/>
          <p:cNvSpPr txBox="1"/>
          <p:nvPr>
            <p:ph type="title" idx="4294967295"/>
          </p:nvPr>
        </p:nvSpPr>
        <p:spPr>
          <a:xfrm>
            <a:off x="1300479" y="-553156"/>
            <a:ext cx="11704322" cy="16256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</a:p>
        </p:txBody>
      </p:sp>
      <p:sp>
        <p:nvSpPr>
          <p:cNvPr id="321" name="Double-click to edit"/>
          <p:cNvSpPr txBox="1"/>
          <p:nvPr>
            <p:ph type="body" sz="half" idx="4294967295"/>
          </p:nvPr>
        </p:nvSpPr>
        <p:spPr>
          <a:xfrm>
            <a:off x="1521742" y="2431626"/>
            <a:ext cx="10512214" cy="476842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buChar char="•"/>
            </a:pPr>
          </a:p>
        </p:txBody>
      </p:sp>
      <p:pic>
        <p:nvPicPr>
          <p:cNvPr id="322" name="image.tif" descr="image.t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-1"/>
            <a:ext cx="13004801" cy="9753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fade/>
      </p:transition>
    </mc:Choice>
    <mc:Fallback>
      <p:transition spd="fast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Double-click to edit"/>
          <p:cNvSpPr txBox="1"/>
          <p:nvPr>
            <p:ph type="title" idx="4294967295"/>
          </p:nvPr>
        </p:nvSpPr>
        <p:spPr>
          <a:xfrm>
            <a:off x="1300479" y="-553156"/>
            <a:ext cx="11704322" cy="16256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</a:p>
        </p:txBody>
      </p:sp>
      <p:sp>
        <p:nvSpPr>
          <p:cNvPr id="325" name="Double-click to edit"/>
          <p:cNvSpPr txBox="1"/>
          <p:nvPr>
            <p:ph type="body" sz="half" idx="4294967295"/>
          </p:nvPr>
        </p:nvSpPr>
        <p:spPr>
          <a:xfrm>
            <a:off x="1521742" y="2431626"/>
            <a:ext cx="10512214" cy="476842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buChar char="•"/>
            </a:pPr>
          </a:p>
        </p:txBody>
      </p:sp>
      <p:pic>
        <p:nvPicPr>
          <p:cNvPr id="326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-1"/>
            <a:ext cx="13004801" cy="9753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fade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Double-click to edit"/>
          <p:cNvSpPr txBox="1"/>
          <p:nvPr>
            <p:ph type="title" idx="4294967295"/>
          </p:nvPr>
        </p:nvSpPr>
        <p:spPr>
          <a:xfrm>
            <a:off x="1300479" y="-553156"/>
            <a:ext cx="11704322" cy="16256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</a:p>
        </p:txBody>
      </p:sp>
      <p:pic>
        <p:nvPicPr>
          <p:cNvPr id="97" name="image.tif" descr="image.t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-1"/>
            <a:ext cx="13004801" cy="981230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fade/>
      </p:transition>
    </mc:Choice>
    <mc:Fallback>
      <p:transition spd="fast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Double-click to edit"/>
          <p:cNvSpPr txBox="1"/>
          <p:nvPr>
            <p:ph type="title" idx="4294967295"/>
          </p:nvPr>
        </p:nvSpPr>
        <p:spPr>
          <a:xfrm>
            <a:off x="1300479" y="-553156"/>
            <a:ext cx="11704322" cy="16256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</a:p>
        </p:txBody>
      </p:sp>
      <p:sp>
        <p:nvSpPr>
          <p:cNvPr id="329" name="Double-click to edit"/>
          <p:cNvSpPr txBox="1"/>
          <p:nvPr>
            <p:ph type="body" sz="half" idx="4294967295"/>
          </p:nvPr>
        </p:nvSpPr>
        <p:spPr>
          <a:xfrm>
            <a:off x="1521742" y="2431626"/>
            <a:ext cx="10512214" cy="476842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buChar char="•"/>
            </a:pPr>
          </a:p>
        </p:txBody>
      </p:sp>
      <p:pic>
        <p:nvPicPr>
          <p:cNvPr id="330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-1"/>
            <a:ext cx="13004801" cy="9753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fade/>
      </p:transition>
    </mc:Choice>
    <mc:Fallback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Double-click to edit"/>
          <p:cNvSpPr txBox="1"/>
          <p:nvPr>
            <p:ph type="title" idx="4294967295"/>
          </p:nvPr>
        </p:nvSpPr>
        <p:spPr>
          <a:xfrm>
            <a:off x="1300479" y="-553156"/>
            <a:ext cx="11704322" cy="16256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</a:p>
        </p:txBody>
      </p:sp>
      <p:sp>
        <p:nvSpPr>
          <p:cNvPr id="333" name="Double-click to edit"/>
          <p:cNvSpPr txBox="1"/>
          <p:nvPr>
            <p:ph type="body" sz="half" idx="4294967295"/>
          </p:nvPr>
        </p:nvSpPr>
        <p:spPr>
          <a:xfrm>
            <a:off x="1521742" y="2431626"/>
            <a:ext cx="10512214" cy="476842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buChar char="•"/>
            </a:pPr>
          </a:p>
        </p:txBody>
      </p:sp>
      <p:pic>
        <p:nvPicPr>
          <p:cNvPr id="334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9352" y="-1"/>
            <a:ext cx="13034153" cy="9753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fade/>
      </p:transition>
    </mc:Choice>
    <mc:Fallback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Double-click to edit"/>
          <p:cNvSpPr txBox="1"/>
          <p:nvPr>
            <p:ph type="title" idx="4294967295"/>
          </p:nvPr>
        </p:nvSpPr>
        <p:spPr>
          <a:xfrm>
            <a:off x="1300479" y="-553156"/>
            <a:ext cx="11704322" cy="16256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</a:p>
        </p:txBody>
      </p:sp>
      <p:sp>
        <p:nvSpPr>
          <p:cNvPr id="337" name="Double-click to edit"/>
          <p:cNvSpPr txBox="1"/>
          <p:nvPr>
            <p:ph type="body" sz="half" idx="4294967295"/>
          </p:nvPr>
        </p:nvSpPr>
        <p:spPr>
          <a:xfrm>
            <a:off x="1521742" y="2431626"/>
            <a:ext cx="10512214" cy="476842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buChar char="•"/>
            </a:pPr>
          </a:p>
        </p:txBody>
      </p:sp>
      <p:pic>
        <p:nvPicPr>
          <p:cNvPr id="338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-1"/>
            <a:ext cx="13004801" cy="9753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fade/>
      </p:transition>
    </mc:Choice>
    <mc:Fallback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Double-click to edit"/>
          <p:cNvSpPr txBox="1"/>
          <p:nvPr>
            <p:ph type="title" idx="4294967295"/>
          </p:nvPr>
        </p:nvSpPr>
        <p:spPr>
          <a:xfrm>
            <a:off x="1300479" y="-553156"/>
            <a:ext cx="11704322" cy="16256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</a:p>
        </p:txBody>
      </p:sp>
      <p:sp>
        <p:nvSpPr>
          <p:cNvPr id="341" name="Double-click to edit"/>
          <p:cNvSpPr txBox="1"/>
          <p:nvPr>
            <p:ph type="body" sz="half" idx="4294967295"/>
          </p:nvPr>
        </p:nvSpPr>
        <p:spPr>
          <a:xfrm>
            <a:off x="1521742" y="2431626"/>
            <a:ext cx="10512214" cy="476842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buChar char="•"/>
            </a:pPr>
          </a:p>
        </p:txBody>
      </p:sp>
      <p:pic>
        <p:nvPicPr>
          <p:cNvPr id="342" name="image.tif" descr="image.t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-1"/>
            <a:ext cx="13004801" cy="988003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fade/>
      </p:transition>
    </mc:Choice>
    <mc:Fallback>
      <p:transition spd="fast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Double-click to edit"/>
          <p:cNvSpPr txBox="1"/>
          <p:nvPr>
            <p:ph type="title" idx="4294967295"/>
          </p:nvPr>
        </p:nvSpPr>
        <p:spPr>
          <a:xfrm>
            <a:off x="1300479" y="-553156"/>
            <a:ext cx="11704322" cy="16256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</a:p>
        </p:txBody>
      </p:sp>
      <p:sp>
        <p:nvSpPr>
          <p:cNvPr id="345" name="Double-click to edit"/>
          <p:cNvSpPr txBox="1"/>
          <p:nvPr>
            <p:ph type="body" sz="half" idx="4294967295"/>
          </p:nvPr>
        </p:nvSpPr>
        <p:spPr>
          <a:xfrm>
            <a:off x="1521742" y="2431626"/>
            <a:ext cx="10512214" cy="476842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buChar char="•"/>
            </a:pPr>
          </a:p>
        </p:txBody>
      </p:sp>
      <p:pic>
        <p:nvPicPr>
          <p:cNvPr id="346" name="image.tif" descr="image.t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-1"/>
            <a:ext cx="13004801" cy="9753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fade/>
      </p:transition>
    </mc:Choice>
    <mc:Fallback>
      <p:transition spd="fast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Double-click to edit"/>
          <p:cNvSpPr txBox="1"/>
          <p:nvPr>
            <p:ph type="title" idx="4294967295"/>
          </p:nvPr>
        </p:nvSpPr>
        <p:spPr>
          <a:xfrm>
            <a:off x="1300479" y="-553156"/>
            <a:ext cx="11704322" cy="16256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</a:p>
        </p:txBody>
      </p:sp>
      <p:sp>
        <p:nvSpPr>
          <p:cNvPr id="349" name="Double-click to edit"/>
          <p:cNvSpPr txBox="1"/>
          <p:nvPr>
            <p:ph type="body" sz="half" idx="4294967295"/>
          </p:nvPr>
        </p:nvSpPr>
        <p:spPr>
          <a:xfrm>
            <a:off x="1521742" y="2431626"/>
            <a:ext cx="10512214" cy="476842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buChar char="•"/>
            </a:pPr>
          </a:p>
        </p:txBody>
      </p:sp>
      <p:pic>
        <p:nvPicPr>
          <p:cNvPr id="350" name="image.tif" descr="image.t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-1"/>
            <a:ext cx="13004801" cy="9753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fade/>
      </p:transition>
    </mc:Choice>
    <mc:Fallback>
      <p:transition spd="fast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Double-click to edit"/>
          <p:cNvSpPr txBox="1"/>
          <p:nvPr>
            <p:ph type="title" idx="4294967295"/>
          </p:nvPr>
        </p:nvSpPr>
        <p:spPr>
          <a:xfrm>
            <a:off x="1300479" y="-553156"/>
            <a:ext cx="11704322" cy="16256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</a:p>
        </p:txBody>
      </p:sp>
      <p:sp>
        <p:nvSpPr>
          <p:cNvPr id="353" name="Double-click to edit"/>
          <p:cNvSpPr txBox="1"/>
          <p:nvPr>
            <p:ph type="body" sz="half" idx="4294967295"/>
          </p:nvPr>
        </p:nvSpPr>
        <p:spPr>
          <a:xfrm>
            <a:off x="1521742" y="2431626"/>
            <a:ext cx="10512214" cy="476842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buChar char="•"/>
            </a:pPr>
          </a:p>
        </p:txBody>
      </p:sp>
      <p:pic>
        <p:nvPicPr>
          <p:cNvPr id="354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-1"/>
            <a:ext cx="13004801" cy="9753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fade/>
      </p:transition>
    </mc:Choice>
    <mc:Fallback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Double-click to edit"/>
          <p:cNvSpPr txBox="1"/>
          <p:nvPr>
            <p:ph type="title" idx="4294967295"/>
          </p:nvPr>
        </p:nvSpPr>
        <p:spPr>
          <a:xfrm>
            <a:off x="1300479" y="-553156"/>
            <a:ext cx="11704322" cy="16256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</a:p>
        </p:txBody>
      </p:sp>
      <p:sp>
        <p:nvSpPr>
          <p:cNvPr id="357" name="Double-click to edit"/>
          <p:cNvSpPr txBox="1"/>
          <p:nvPr>
            <p:ph type="body" sz="half" idx="4294967295"/>
          </p:nvPr>
        </p:nvSpPr>
        <p:spPr>
          <a:xfrm>
            <a:off x="1521742" y="2431626"/>
            <a:ext cx="10512214" cy="476842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buChar char="•"/>
            </a:pPr>
          </a:p>
        </p:txBody>
      </p:sp>
      <p:pic>
        <p:nvPicPr>
          <p:cNvPr id="358" name="image.tif" descr="image.t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-1"/>
            <a:ext cx="13004801" cy="9753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fade/>
      </p:transition>
    </mc:Choice>
    <mc:Fallback>
      <p:transition spd="fast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Double-click to edit"/>
          <p:cNvSpPr txBox="1"/>
          <p:nvPr>
            <p:ph type="title" idx="4294967295"/>
          </p:nvPr>
        </p:nvSpPr>
        <p:spPr>
          <a:xfrm>
            <a:off x="1300479" y="-553156"/>
            <a:ext cx="11704322" cy="16256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</a:p>
        </p:txBody>
      </p:sp>
      <p:sp>
        <p:nvSpPr>
          <p:cNvPr id="361" name="Double-click to edit"/>
          <p:cNvSpPr txBox="1"/>
          <p:nvPr>
            <p:ph type="body" sz="half" idx="4294967295"/>
          </p:nvPr>
        </p:nvSpPr>
        <p:spPr>
          <a:xfrm>
            <a:off x="1521742" y="2431626"/>
            <a:ext cx="10512214" cy="476842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buChar char="•"/>
            </a:pPr>
          </a:p>
        </p:txBody>
      </p:sp>
      <p:pic>
        <p:nvPicPr>
          <p:cNvPr id="362" name="image.tif" descr="image.t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-1"/>
            <a:ext cx="13004801" cy="9753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fade/>
      </p:transition>
    </mc:Choice>
    <mc:Fallback>
      <p:transition spd="fast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Double-click to edit"/>
          <p:cNvSpPr txBox="1"/>
          <p:nvPr>
            <p:ph type="title" idx="4294967295"/>
          </p:nvPr>
        </p:nvSpPr>
        <p:spPr>
          <a:xfrm>
            <a:off x="1300479" y="-553156"/>
            <a:ext cx="11704322" cy="16256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</a:p>
        </p:txBody>
      </p:sp>
      <p:sp>
        <p:nvSpPr>
          <p:cNvPr id="365" name="Double-click to edit"/>
          <p:cNvSpPr txBox="1"/>
          <p:nvPr>
            <p:ph type="body" sz="half" idx="4294967295"/>
          </p:nvPr>
        </p:nvSpPr>
        <p:spPr>
          <a:xfrm>
            <a:off x="1521742" y="2431626"/>
            <a:ext cx="10512214" cy="476842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buChar char="•"/>
            </a:pPr>
          </a:p>
        </p:txBody>
      </p:sp>
      <p:pic>
        <p:nvPicPr>
          <p:cNvPr id="366" name="image.tif" descr="image.t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-1"/>
            <a:ext cx="13004801" cy="9753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fade/>
      </p:transition>
    </mc:Choice>
    <mc:Fallback>
      <p:transition spd="fast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Double-click to edit"/>
          <p:cNvSpPr txBox="1"/>
          <p:nvPr>
            <p:ph type="title" idx="4294967295"/>
          </p:nvPr>
        </p:nvSpPr>
        <p:spPr>
          <a:xfrm>
            <a:off x="1300479" y="-553156"/>
            <a:ext cx="11704322" cy="16256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</a:p>
        </p:txBody>
      </p:sp>
      <p:pic>
        <p:nvPicPr>
          <p:cNvPr id="100" name="image.tif" descr="image.t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-1"/>
            <a:ext cx="13004801" cy="981230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fade/>
      </p:transition>
    </mc:Choice>
    <mc:Fallback>
      <p:transition spd="fast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Double-click to edit"/>
          <p:cNvSpPr txBox="1"/>
          <p:nvPr>
            <p:ph type="title" idx="4294967295"/>
          </p:nvPr>
        </p:nvSpPr>
        <p:spPr>
          <a:xfrm>
            <a:off x="1300479" y="-553156"/>
            <a:ext cx="11704322" cy="16256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</a:p>
        </p:txBody>
      </p:sp>
      <p:sp>
        <p:nvSpPr>
          <p:cNvPr id="369" name="Double-click to edit"/>
          <p:cNvSpPr txBox="1"/>
          <p:nvPr>
            <p:ph type="body" sz="half" idx="4294967295"/>
          </p:nvPr>
        </p:nvSpPr>
        <p:spPr>
          <a:xfrm>
            <a:off x="1521742" y="2431626"/>
            <a:ext cx="10512214" cy="476842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buChar char="•"/>
            </a:pPr>
          </a:p>
        </p:txBody>
      </p:sp>
      <p:pic>
        <p:nvPicPr>
          <p:cNvPr id="370" name="image.tif" descr="image.t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-1"/>
            <a:ext cx="13004801" cy="9753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fade/>
      </p:transition>
    </mc:Choice>
    <mc:Fallback>
      <p:transition spd="fast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Double-click to edit"/>
          <p:cNvSpPr txBox="1"/>
          <p:nvPr>
            <p:ph type="title" idx="4294967295"/>
          </p:nvPr>
        </p:nvSpPr>
        <p:spPr>
          <a:xfrm>
            <a:off x="1300479" y="-553156"/>
            <a:ext cx="11704322" cy="16256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</a:p>
        </p:txBody>
      </p:sp>
      <p:sp>
        <p:nvSpPr>
          <p:cNvPr id="373" name="Double-click to edit"/>
          <p:cNvSpPr txBox="1"/>
          <p:nvPr>
            <p:ph type="body" sz="half" idx="4294967295"/>
          </p:nvPr>
        </p:nvSpPr>
        <p:spPr>
          <a:xfrm>
            <a:off x="1521742" y="2431626"/>
            <a:ext cx="10512214" cy="476842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buChar char="•"/>
            </a:pPr>
          </a:p>
        </p:txBody>
      </p:sp>
      <p:pic>
        <p:nvPicPr>
          <p:cNvPr id="374" name="image.tif" descr="image.t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-1"/>
            <a:ext cx="13004801" cy="9753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fade/>
      </p:transition>
    </mc:Choice>
    <mc:Fallback>
      <p:transition spd="fast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Double-click to edit"/>
          <p:cNvSpPr txBox="1"/>
          <p:nvPr>
            <p:ph type="title" idx="4294967295"/>
          </p:nvPr>
        </p:nvSpPr>
        <p:spPr>
          <a:xfrm>
            <a:off x="1300479" y="-553156"/>
            <a:ext cx="11704322" cy="16256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</a:p>
        </p:txBody>
      </p:sp>
      <p:sp>
        <p:nvSpPr>
          <p:cNvPr id="377" name="Double-click to edit"/>
          <p:cNvSpPr txBox="1"/>
          <p:nvPr>
            <p:ph type="body" sz="half" idx="4294967295"/>
          </p:nvPr>
        </p:nvSpPr>
        <p:spPr>
          <a:xfrm>
            <a:off x="1521742" y="2431626"/>
            <a:ext cx="10512214" cy="476842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buChar char="•"/>
            </a:pPr>
          </a:p>
        </p:txBody>
      </p:sp>
      <p:pic>
        <p:nvPicPr>
          <p:cNvPr id="378" name="image.tif" descr="image.t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-1"/>
            <a:ext cx="13004801" cy="98619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fade/>
      </p:transition>
    </mc:Choice>
    <mc:Fallback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Double-click to edit"/>
          <p:cNvSpPr txBox="1"/>
          <p:nvPr>
            <p:ph type="title" idx="4294967295"/>
          </p:nvPr>
        </p:nvSpPr>
        <p:spPr>
          <a:xfrm>
            <a:off x="1300479" y="-553156"/>
            <a:ext cx="11704322" cy="16256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</a:p>
        </p:txBody>
      </p:sp>
      <p:sp>
        <p:nvSpPr>
          <p:cNvPr id="381" name="Double-click to edit"/>
          <p:cNvSpPr txBox="1"/>
          <p:nvPr>
            <p:ph type="body" sz="half" idx="4294967295"/>
          </p:nvPr>
        </p:nvSpPr>
        <p:spPr>
          <a:xfrm>
            <a:off x="1521742" y="2431626"/>
            <a:ext cx="10512214" cy="476842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buChar char="•"/>
            </a:pPr>
          </a:p>
        </p:txBody>
      </p:sp>
      <p:pic>
        <p:nvPicPr>
          <p:cNvPr id="382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15" y="-1"/>
            <a:ext cx="13000286" cy="9753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fade/>
      </p:transition>
    </mc:Choice>
    <mc:Fallback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Double-click to edit"/>
          <p:cNvSpPr txBox="1"/>
          <p:nvPr>
            <p:ph type="title" idx="4294967295"/>
          </p:nvPr>
        </p:nvSpPr>
        <p:spPr>
          <a:xfrm>
            <a:off x="1300479" y="-553156"/>
            <a:ext cx="11704322" cy="16256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</a:p>
        </p:txBody>
      </p:sp>
      <p:sp>
        <p:nvSpPr>
          <p:cNvPr id="385" name="Double-click to edit"/>
          <p:cNvSpPr txBox="1"/>
          <p:nvPr>
            <p:ph type="body" sz="half" idx="4294967295"/>
          </p:nvPr>
        </p:nvSpPr>
        <p:spPr>
          <a:xfrm>
            <a:off x="1521742" y="2431626"/>
            <a:ext cx="10512214" cy="476842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buChar char="•"/>
            </a:pPr>
          </a:p>
        </p:txBody>
      </p:sp>
      <p:pic>
        <p:nvPicPr>
          <p:cNvPr id="386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3547" y="-1"/>
            <a:ext cx="13018347" cy="9753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fade/>
      </p:transition>
    </mc:Choice>
    <mc:Fallback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Double-click to edit"/>
          <p:cNvSpPr txBox="1"/>
          <p:nvPr>
            <p:ph type="title" idx="4294967295"/>
          </p:nvPr>
        </p:nvSpPr>
        <p:spPr>
          <a:xfrm>
            <a:off x="1300479" y="-553156"/>
            <a:ext cx="11704322" cy="16256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</a:p>
        </p:txBody>
      </p:sp>
      <p:sp>
        <p:nvSpPr>
          <p:cNvPr id="389" name="Double-click to edit"/>
          <p:cNvSpPr txBox="1"/>
          <p:nvPr>
            <p:ph type="body" sz="half" idx="4294967295"/>
          </p:nvPr>
        </p:nvSpPr>
        <p:spPr>
          <a:xfrm>
            <a:off x="1521742" y="2431626"/>
            <a:ext cx="10512214" cy="476842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buChar char="•"/>
            </a:pPr>
          </a:p>
        </p:txBody>
      </p:sp>
      <p:pic>
        <p:nvPicPr>
          <p:cNvPr id="390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-1"/>
            <a:ext cx="13004801" cy="9753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fade/>
      </p:transition>
    </mc:Choice>
    <mc:Fallback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Double-click to edit"/>
          <p:cNvSpPr txBox="1"/>
          <p:nvPr>
            <p:ph type="title" idx="4294967295"/>
          </p:nvPr>
        </p:nvSpPr>
        <p:spPr>
          <a:xfrm>
            <a:off x="1300479" y="-553156"/>
            <a:ext cx="11704322" cy="16256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</a:p>
        </p:txBody>
      </p:sp>
      <p:sp>
        <p:nvSpPr>
          <p:cNvPr id="393" name="Double-click to edit"/>
          <p:cNvSpPr txBox="1"/>
          <p:nvPr>
            <p:ph type="body" sz="half" idx="4294967295"/>
          </p:nvPr>
        </p:nvSpPr>
        <p:spPr>
          <a:xfrm>
            <a:off x="1521742" y="2431626"/>
            <a:ext cx="10512214" cy="476842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buChar char="•"/>
            </a:pPr>
          </a:p>
        </p:txBody>
      </p:sp>
      <p:pic>
        <p:nvPicPr>
          <p:cNvPr id="394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-1"/>
            <a:ext cx="13004801" cy="9753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fade/>
      </p:transition>
    </mc:Choice>
    <mc:Fallback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Double-click to edit"/>
          <p:cNvSpPr txBox="1"/>
          <p:nvPr>
            <p:ph type="title" idx="4294967295"/>
          </p:nvPr>
        </p:nvSpPr>
        <p:spPr>
          <a:xfrm>
            <a:off x="1300479" y="-553156"/>
            <a:ext cx="11704322" cy="16256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</a:p>
        </p:txBody>
      </p:sp>
      <p:sp>
        <p:nvSpPr>
          <p:cNvPr id="397" name="Double-click to edit"/>
          <p:cNvSpPr txBox="1"/>
          <p:nvPr>
            <p:ph type="body" sz="half" idx="4294967295"/>
          </p:nvPr>
        </p:nvSpPr>
        <p:spPr>
          <a:xfrm>
            <a:off x="1521742" y="2431626"/>
            <a:ext cx="10512214" cy="476842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buChar char="•"/>
            </a:pPr>
          </a:p>
        </p:txBody>
      </p:sp>
      <p:pic>
        <p:nvPicPr>
          <p:cNvPr id="398" name="image.tif" descr="image.t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-1"/>
            <a:ext cx="13004801" cy="9753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fade/>
      </p:transition>
    </mc:Choice>
    <mc:Fallback>
      <p:transition spd="fast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Double-click to edit"/>
          <p:cNvSpPr txBox="1"/>
          <p:nvPr>
            <p:ph type="title" idx="4294967295"/>
          </p:nvPr>
        </p:nvSpPr>
        <p:spPr>
          <a:xfrm>
            <a:off x="1300479" y="-553156"/>
            <a:ext cx="11704322" cy="16256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</a:p>
        </p:txBody>
      </p:sp>
      <p:sp>
        <p:nvSpPr>
          <p:cNvPr id="401" name="Double-click to edit"/>
          <p:cNvSpPr txBox="1"/>
          <p:nvPr>
            <p:ph type="body" sz="half" idx="4294967295"/>
          </p:nvPr>
        </p:nvSpPr>
        <p:spPr>
          <a:xfrm>
            <a:off x="1521742" y="2431626"/>
            <a:ext cx="10512214" cy="476842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buChar char="•"/>
            </a:pPr>
          </a:p>
        </p:txBody>
      </p:sp>
      <p:pic>
        <p:nvPicPr>
          <p:cNvPr id="402" name="image.tif" descr="image.t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-1"/>
            <a:ext cx="13004801" cy="9753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fade/>
      </p:transition>
    </mc:Choice>
    <mc:Fallback>
      <p:transition spd="fast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Double-click to edit"/>
          <p:cNvSpPr txBox="1"/>
          <p:nvPr>
            <p:ph type="title" idx="4294967295"/>
          </p:nvPr>
        </p:nvSpPr>
        <p:spPr>
          <a:xfrm>
            <a:off x="1300479" y="-553156"/>
            <a:ext cx="11704322" cy="16256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</a:p>
        </p:txBody>
      </p:sp>
      <p:sp>
        <p:nvSpPr>
          <p:cNvPr id="103" name="Double-click to edit"/>
          <p:cNvSpPr txBox="1"/>
          <p:nvPr>
            <p:ph type="body" sz="half" idx="4294967295"/>
          </p:nvPr>
        </p:nvSpPr>
        <p:spPr>
          <a:xfrm>
            <a:off x="1521742" y="2431626"/>
            <a:ext cx="10512214" cy="476842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buChar char="•"/>
            </a:pPr>
          </a:p>
        </p:txBody>
      </p:sp>
      <p:pic>
        <p:nvPicPr>
          <p:cNvPr id="104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-1"/>
            <a:ext cx="13158330" cy="979424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fade/>
      </p:transition>
    </mc:Choice>
    <mc:Fallback>
      <p:transition spd="fast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Meet the Team"/>
          <p:cNvSpPr txBox="1"/>
          <p:nvPr>
            <p:ph type="title"/>
          </p:nvPr>
        </p:nvSpPr>
        <p:spPr>
          <a:xfrm>
            <a:off x="-1" y="153468"/>
            <a:ext cx="11216641" cy="924019"/>
          </a:xfrm>
          <a:prstGeom prst="rect">
            <a:avLst/>
          </a:prstGeom>
        </p:spPr>
        <p:txBody>
          <a:bodyPr/>
          <a:lstStyle/>
          <a:p>
            <a:pPr/>
            <a:r>
              <a:t>Meet the Team</a:t>
            </a:r>
          </a:p>
        </p:txBody>
      </p:sp>
      <p:pic>
        <p:nvPicPr>
          <p:cNvPr id="107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721" y="5548136"/>
            <a:ext cx="4106354" cy="2864432"/>
          </a:xfrm>
          <a:prstGeom prst="rect">
            <a:avLst/>
          </a:prstGeom>
          <a:ln w="12700">
            <a:miter lim="400000"/>
          </a:ln>
        </p:spPr>
      </p:pic>
      <p:pic>
        <p:nvPicPr>
          <p:cNvPr id="108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76569" y="4349171"/>
            <a:ext cx="1232980" cy="93776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66700" dist="114300" dir="16200000">
              <a:srgbClr val="000000">
                <a:alpha val="70000"/>
              </a:srgbClr>
            </a:outerShdw>
          </a:effectLst>
        </p:spPr>
      </p:pic>
      <p:pic>
        <p:nvPicPr>
          <p:cNvPr id="109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874346" y="2005285"/>
            <a:ext cx="3467948" cy="2668694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66700" dist="114300" dir="16200000">
              <a:srgbClr val="000000">
                <a:alpha val="70000"/>
              </a:srgbClr>
            </a:outerShdw>
          </a:effectLst>
        </p:spPr>
      </p:pic>
      <p:pic>
        <p:nvPicPr>
          <p:cNvPr id="110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732979" y="4849548"/>
            <a:ext cx="2286273" cy="305229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66700" dist="114300" dir="16200000">
              <a:srgbClr val="000000">
                <a:alpha val="70000"/>
              </a:srgbClr>
            </a:outerShdw>
          </a:effectLst>
        </p:spPr>
      </p:pic>
      <p:pic>
        <p:nvPicPr>
          <p:cNvPr id="111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7726757" y="1768212"/>
            <a:ext cx="4957039" cy="247852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66700" dist="114300" dir="16200000">
              <a:srgbClr val="000000">
                <a:alpha val="70000"/>
              </a:srgbClr>
            </a:outerShdw>
          </a:effectLst>
        </p:spPr>
      </p:pic>
      <p:pic>
        <p:nvPicPr>
          <p:cNvPr id="112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8242682" y="4937457"/>
            <a:ext cx="3925189" cy="2876474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66700" dist="114300" dir="16200000">
              <a:srgbClr val="000000">
                <a:alpha val="70000"/>
              </a:srgbClr>
            </a:outerShdw>
          </a:effectLst>
        </p:spPr>
      </p:pic>
      <p:pic>
        <p:nvPicPr>
          <p:cNvPr id="113" name="Image" descr="Image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274869" y="2190016"/>
            <a:ext cx="1636903" cy="2299233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66700" dist="114300" dir="1620000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fade/>
      </p:transition>
    </mc:Choice>
    <mc:Fallback>
      <p:transition spd="fast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Meet the Team"/>
          <p:cNvSpPr txBox="1"/>
          <p:nvPr>
            <p:ph type="title"/>
          </p:nvPr>
        </p:nvSpPr>
        <p:spPr>
          <a:xfrm>
            <a:off x="-1" y="-12152"/>
            <a:ext cx="11216641" cy="924019"/>
          </a:xfrm>
          <a:prstGeom prst="rect">
            <a:avLst/>
          </a:prstGeom>
        </p:spPr>
        <p:txBody>
          <a:bodyPr/>
          <a:lstStyle/>
          <a:p>
            <a:pPr/>
            <a:r>
              <a:t>Meet the Team</a:t>
            </a:r>
          </a:p>
        </p:txBody>
      </p:sp>
      <p:pic>
        <p:nvPicPr>
          <p:cNvPr id="116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721" y="5548136"/>
            <a:ext cx="4106354" cy="2864432"/>
          </a:xfrm>
          <a:prstGeom prst="rect">
            <a:avLst/>
          </a:prstGeom>
          <a:ln w="12700">
            <a:miter lim="400000"/>
          </a:ln>
        </p:spPr>
      </p:pic>
      <p:pic>
        <p:nvPicPr>
          <p:cNvPr id="117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652136" y="2038746"/>
            <a:ext cx="5313227" cy="543613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66700" dist="114300" dir="16200000">
              <a:srgbClr val="000000">
                <a:alpha val="70000"/>
              </a:srgbClr>
            </a:outerShdw>
          </a:effectLst>
        </p:spPr>
      </p:pic>
      <p:pic>
        <p:nvPicPr>
          <p:cNvPr id="118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010272" y="1712478"/>
            <a:ext cx="3196096" cy="239204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66700" dist="114300" dir="16200000">
              <a:srgbClr val="000000">
                <a:alpha val="70000"/>
              </a:srgbClr>
            </a:outerShdw>
          </a:effectLst>
        </p:spPr>
      </p:pic>
      <p:pic>
        <p:nvPicPr>
          <p:cNvPr id="119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973774" y="4335255"/>
            <a:ext cx="3196096" cy="179403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66700" dist="114300" dir="16200000">
              <a:srgbClr val="000000">
                <a:alpha val="70000"/>
              </a:srgbClr>
            </a:outerShdw>
          </a:effectLst>
        </p:spPr>
      </p:pic>
      <p:pic>
        <p:nvPicPr>
          <p:cNvPr id="120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3914986" y="6503530"/>
            <a:ext cx="3359574" cy="159850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66700" dist="114300" dir="16200000">
              <a:srgbClr val="000000">
                <a:alpha val="70000"/>
              </a:srgbClr>
            </a:outerShdw>
          </a:effectLst>
        </p:spPr>
      </p:pic>
      <p:pic>
        <p:nvPicPr>
          <p:cNvPr id="121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274869" y="2190016"/>
            <a:ext cx="1636903" cy="2299233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66700" dist="114300" dir="1620000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Meet the Team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Meet the Team</a:t>
            </a:r>
          </a:p>
        </p:txBody>
      </p:sp>
      <p:pic>
        <p:nvPicPr>
          <p:cNvPr id="124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721" y="5548136"/>
            <a:ext cx="4106354" cy="2864432"/>
          </a:xfrm>
          <a:prstGeom prst="rect">
            <a:avLst/>
          </a:prstGeom>
          <a:ln w="12700">
            <a:miter lim="400000"/>
          </a:ln>
        </p:spPr>
      </p:pic>
      <p:pic>
        <p:nvPicPr>
          <p:cNvPr id="125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1055" y="1993495"/>
            <a:ext cx="1343677" cy="1677342"/>
          </a:xfrm>
          <a:prstGeom prst="rect">
            <a:avLst/>
          </a:prstGeom>
          <a:ln w="12700">
            <a:miter lim="400000"/>
          </a:ln>
        </p:spPr>
      </p:pic>
      <p:pic>
        <p:nvPicPr>
          <p:cNvPr id="126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648119" y="1418524"/>
            <a:ext cx="1343677" cy="1907815"/>
          </a:xfrm>
          <a:prstGeom prst="rect">
            <a:avLst/>
          </a:prstGeom>
          <a:ln w="12700">
            <a:miter lim="400000"/>
          </a:ln>
        </p:spPr>
      </p:pic>
      <p:pic>
        <p:nvPicPr>
          <p:cNvPr id="127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342753" y="1202059"/>
            <a:ext cx="1341121" cy="134112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8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3745492" y="5817447"/>
            <a:ext cx="1522262" cy="1530490"/>
          </a:xfrm>
          <a:prstGeom prst="rect">
            <a:avLst/>
          </a:prstGeom>
          <a:ln w="12700">
            <a:miter lim="400000"/>
          </a:ln>
        </p:spPr>
      </p:pic>
      <p:pic>
        <p:nvPicPr>
          <p:cNvPr id="129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0138407" y="3666955"/>
            <a:ext cx="948268" cy="134112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0" name="Image" descr="Image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0989695" y="5477624"/>
            <a:ext cx="1676742" cy="2390248"/>
          </a:xfrm>
          <a:prstGeom prst="rect">
            <a:avLst/>
          </a:prstGeom>
          <a:ln w="12700">
            <a:miter lim="400000"/>
          </a:ln>
        </p:spPr>
      </p:pic>
      <p:pic>
        <p:nvPicPr>
          <p:cNvPr id="131" name="Image" descr="Image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8196481" y="6063148"/>
            <a:ext cx="1977814" cy="1219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2" name="Image" descr="Image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5780595" y="6102381"/>
            <a:ext cx="1289789" cy="1910797"/>
          </a:xfrm>
          <a:prstGeom prst="rect">
            <a:avLst/>
          </a:prstGeom>
          <a:ln w="12700">
            <a:miter lim="400000"/>
          </a:ln>
        </p:spPr>
      </p:pic>
      <p:pic>
        <p:nvPicPr>
          <p:cNvPr id="133" name="Image" descr="Image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8600375" y="1335704"/>
            <a:ext cx="1146580" cy="2073455"/>
          </a:xfrm>
          <a:prstGeom prst="rect">
            <a:avLst/>
          </a:prstGeom>
          <a:ln w="12700">
            <a:miter lim="400000"/>
          </a:ln>
        </p:spPr>
      </p:pic>
      <p:pic>
        <p:nvPicPr>
          <p:cNvPr id="134" name="Image" descr="Image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4378524" y="2891179"/>
            <a:ext cx="1146581" cy="1434267"/>
          </a:xfrm>
          <a:prstGeom prst="rect">
            <a:avLst/>
          </a:prstGeom>
          <a:ln w="12700">
            <a:miter lim="400000"/>
          </a:ln>
        </p:spPr>
      </p:pic>
      <p:pic>
        <p:nvPicPr>
          <p:cNvPr id="135" name="Image" descr="Image"/>
          <p:cNvPicPr>
            <a:picLocks noChangeAspect="1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5916556" y="2216952"/>
            <a:ext cx="1017867" cy="1434267"/>
          </a:xfrm>
          <a:prstGeom prst="rect">
            <a:avLst/>
          </a:prstGeom>
          <a:ln w="12700">
            <a:miter lim="400000"/>
          </a:ln>
        </p:spPr>
      </p:pic>
      <p:pic>
        <p:nvPicPr>
          <p:cNvPr id="136" name="Image" descr="Image"/>
          <p:cNvPicPr>
            <a:picLocks noChangeAspect="1"/>
          </p:cNvPicPr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2147772" y="2653329"/>
            <a:ext cx="1676741" cy="1623847"/>
          </a:xfrm>
          <a:prstGeom prst="rect">
            <a:avLst/>
          </a:prstGeom>
          <a:ln w="12700">
            <a:miter lim="400000"/>
          </a:ln>
        </p:spPr>
      </p:pic>
      <p:pic>
        <p:nvPicPr>
          <p:cNvPr id="137" name="Image" descr="Image"/>
          <p:cNvPicPr>
            <a:picLocks noChangeAspect="1"/>
          </p:cNvPicPr>
          <p:nvPr/>
        </p:nvPicPr>
        <p:blipFill>
          <a:blip r:embed="rId15">
            <a:extLst/>
          </a:blip>
          <a:stretch>
            <a:fillRect/>
          </a:stretch>
        </p:blipFill>
        <p:spPr>
          <a:xfrm>
            <a:off x="8706925" y="4189741"/>
            <a:ext cx="1146580" cy="1691979"/>
          </a:xfrm>
          <a:prstGeom prst="rect">
            <a:avLst/>
          </a:prstGeom>
          <a:ln w="12700">
            <a:miter lim="400000"/>
          </a:ln>
        </p:spPr>
      </p:pic>
      <p:pic>
        <p:nvPicPr>
          <p:cNvPr id="138" name="Image" descr="Image"/>
          <p:cNvPicPr>
            <a:picLocks noChangeAspect="1"/>
          </p:cNvPicPr>
          <p:nvPr/>
        </p:nvPicPr>
        <p:blipFill>
          <a:blip r:embed="rId16">
            <a:extLst/>
          </a:blip>
          <a:stretch>
            <a:fillRect/>
          </a:stretch>
        </p:blipFill>
        <p:spPr>
          <a:xfrm>
            <a:off x="5857506" y="4380991"/>
            <a:ext cx="1289788" cy="128978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1_nu_template_b&amp;w">
  <a:themeElements>
    <a:clrScheme name="1_nu_template_b&amp;w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CC99"/>
      </a:accent1>
      <a:accent2>
        <a:srgbClr val="3333CC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1_nu_template_b&amp;w">
      <a:majorFont>
        <a:latin typeface="Times New Roman"/>
        <a:ea typeface="Times New Roman"/>
        <a:cs typeface="Times New Roman"/>
      </a:majorFont>
      <a:minorFont>
        <a:latin typeface="Helvetica"/>
        <a:ea typeface="Helvetica"/>
        <a:cs typeface="Helvetica"/>
      </a:minorFont>
    </a:fontScheme>
    <a:fmtScheme name="1_nu_template_b&amp;w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sx="100000" sy="100000" kx="0" ky="0" algn="b" rotWithShape="0" blurRad="50800" dist="254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65023" tIns="65023" rIns="65023" bIns="65023" numCol="1" spcCol="38100" rtlCol="0" anchor="t" upright="0">
        <a:spAutoFit/>
      </a:bodyPr>
      <a:lstStyle>
        <a:defPPr marL="0" marR="0" indent="0" algn="l" defTabSz="130048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3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50800" dist="254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65023" tIns="65023" rIns="65023" bIns="65023" numCol="1" spcCol="38100" rtlCol="0" anchor="t" upright="0">
        <a:spAutoFit/>
      </a:bodyPr>
      <a:lstStyle>
        <a:defPPr marL="0" marR="0" indent="0" algn="l" defTabSz="130048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3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1_nu_template_b&amp;w">
  <a:themeElements>
    <a:clrScheme name="1_nu_template_b&amp;w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CC99"/>
      </a:accent1>
      <a:accent2>
        <a:srgbClr val="3333CC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1_nu_template_b&amp;w">
      <a:majorFont>
        <a:latin typeface="Times New Roman"/>
        <a:ea typeface="Times New Roman"/>
        <a:cs typeface="Times New Roman"/>
      </a:majorFont>
      <a:minorFont>
        <a:latin typeface="Helvetica"/>
        <a:ea typeface="Helvetica"/>
        <a:cs typeface="Helvetica"/>
      </a:minorFont>
    </a:fontScheme>
    <a:fmtScheme name="1_nu_template_b&amp;w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sx="100000" sy="100000" kx="0" ky="0" algn="b" rotWithShape="0" blurRad="50800" dist="254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65023" tIns="65023" rIns="65023" bIns="65023" numCol="1" spcCol="38100" rtlCol="0" anchor="t" upright="0">
        <a:spAutoFit/>
      </a:bodyPr>
      <a:lstStyle>
        <a:defPPr marL="0" marR="0" indent="0" algn="l" defTabSz="130048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3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50800" dist="254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65023" tIns="65023" rIns="65023" bIns="65023" numCol="1" spcCol="38100" rtlCol="0" anchor="t" upright="0">
        <a:spAutoFit/>
      </a:bodyPr>
      <a:lstStyle>
        <a:defPPr marL="0" marR="0" indent="0" algn="l" defTabSz="130048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3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